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6.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7.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8.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9.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0.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11.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12.xml" ContentType="application/vnd.openxmlformats-officedocument.them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theme/theme13.xml" ContentType="application/vnd.openxmlformats-officedocument.theme+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theme/theme14.xml" ContentType="application/vnd.openxmlformats-officedocument.theme+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theme/theme15.xml" ContentType="application/vnd.openxmlformats-officedocument.theme+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theme/theme16.xml" ContentType="application/vnd.openxmlformats-officedocument.theme+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theme/theme17.xml" ContentType="application/vnd.openxmlformats-officedocument.theme+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theme/theme18.xml" ContentType="application/vnd.openxmlformats-officedocument.theme+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theme/theme19.xml" ContentType="application/vnd.openxmlformats-officedocument.theme+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theme/theme20.xml" ContentType="application/vnd.openxmlformats-officedocument.theme+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theme/theme21.xml" ContentType="application/vnd.openxmlformats-officedocument.theme+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theme/theme22.xml" ContentType="application/vnd.openxmlformats-officedocument.theme+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theme/theme23.xml" ContentType="application/vnd.openxmlformats-officedocument.theme+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theme/theme24.xml" ContentType="application/vnd.openxmlformats-officedocument.theme+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theme/theme25.xml" ContentType="application/vnd.openxmlformats-officedocument.theme+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theme/theme26.xml" ContentType="application/vnd.openxmlformats-officedocument.theme+xml"/>
  <Override PartName="/ppt/slideLayouts/slideLayout557.xml" ContentType="application/vnd.openxmlformats-officedocument.presentationml.slideLayout+xml"/>
  <Override PartName="/ppt/theme/theme27.xml" ContentType="application/vnd.openxmlformats-officedocument.theme+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theme/theme28.xml" ContentType="application/vnd.openxmlformats-officedocument.theme+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theme/theme29.xml" ContentType="application/vnd.openxmlformats-officedocument.theme+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theme/theme30.xml" ContentType="application/vnd.openxmlformats-officedocument.theme+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theme/theme31.xml" ContentType="application/vnd.openxmlformats-officedocument.theme+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theme/theme32.xml" ContentType="application/vnd.openxmlformats-officedocument.theme+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theme/theme33.xml" ContentType="application/vnd.openxmlformats-officedocument.theme+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theme/theme34.xml" ContentType="application/vnd.openxmlformats-officedocument.theme+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theme/theme35.xml" ContentType="application/vnd.openxmlformats-officedocument.theme+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theme/theme36.xml" ContentType="application/vnd.openxmlformats-officedocument.theme+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theme/theme37.xml" ContentType="application/vnd.openxmlformats-officedocument.theme+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theme/theme38.xml" ContentType="application/vnd.openxmlformats-officedocument.theme+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theme/theme39.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4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0" r:id="rId2"/>
    <p:sldMasterId id="2147483720" r:id="rId3"/>
    <p:sldMasterId id="2147483733" r:id="rId4"/>
    <p:sldMasterId id="2147483763" r:id="rId5"/>
    <p:sldMasterId id="2147483783" r:id="rId6"/>
    <p:sldMasterId id="2147483803" r:id="rId7"/>
    <p:sldMasterId id="2147483823" r:id="rId8"/>
    <p:sldMasterId id="2147483843" r:id="rId9"/>
    <p:sldMasterId id="2147483863" r:id="rId10"/>
    <p:sldMasterId id="2147483883" r:id="rId11"/>
    <p:sldMasterId id="2147483903" r:id="rId12"/>
    <p:sldMasterId id="2147483936" r:id="rId13"/>
    <p:sldMasterId id="2147483969" r:id="rId14"/>
    <p:sldMasterId id="2147484002" r:id="rId15"/>
    <p:sldMasterId id="2147484035" r:id="rId16"/>
    <p:sldMasterId id="2147484054" r:id="rId17"/>
    <p:sldMasterId id="2147484074" r:id="rId18"/>
    <p:sldMasterId id="2147484093" r:id="rId19"/>
    <p:sldMasterId id="2147484113" r:id="rId20"/>
    <p:sldMasterId id="2147484133" r:id="rId21"/>
    <p:sldMasterId id="2147484152" r:id="rId22"/>
    <p:sldMasterId id="2147484172" r:id="rId23"/>
    <p:sldMasterId id="2147484191" r:id="rId24"/>
    <p:sldMasterId id="2147484211" r:id="rId25"/>
    <p:sldMasterId id="2147484228" r:id="rId26"/>
    <p:sldMasterId id="2147484245" r:id="rId27"/>
    <p:sldMasterId id="2147484247" r:id="rId28"/>
    <p:sldMasterId id="2147484264" r:id="rId29"/>
    <p:sldMasterId id="2147484281" r:id="rId30"/>
    <p:sldMasterId id="2147484301" r:id="rId31"/>
    <p:sldMasterId id="2147484321" r:id="rId32"/>
    <p:sldMasterId id="2147484340" r:id="rId33"/>
    <p:sldMasterId id="2147484360" r:id="rId34"/>
    <p:sldMasterId id="2147484379" r:id="rId35"/>
    <p:sldMasterId id="2147484399" r:id="rId36"/>
    <p:sldMasterId id="2147484429" r:id="rId37"/>
    <p:sldMasterId id="2147484449" r:id="rId38"/>
    <p:sldMasterId id="2147484468" r:id="rId39"/>
  </p:sldMasterIdLst>
  <p:notesMasterIdLst>
    <p:notesMasterId r:id="rId46"/>
  </p:notesMasterIdLst>
  <p:sldIdLst>
    <p:sldId id="424" r:id="rId40"/>
    <p:sldId id="268" r:id="rId41"/>
    <p:sldId id="422" r:id="rId42"/>
    <p:sldId id="426" r:id="rId43"/>
    <p:sldId id="326" r:id="rId44"/>
    <p:sldId id="425"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94729" autoAdjust="0"/>
  </p:normalViewPr>
  <p:slideViewPr>
    <p:cSldViewPr snapToGrid="0">
      <p:cViewPr varScale="1">
        <p:scale>
          <a:sx n="79" d="100"/>
          <a:sy n="79" d="100"/>
        </p:scale>
        <p:origin x="87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Master" Target="slideMasters/slideMaster39.xml"/><Relationship Id="rId3" Type="http://schemas.openxmlformats.org/officeDocument/2006/relationships/slideMaster" Target="slideMasters/slideMaster3.xml"/><Relationship Id="rId21" Type="http://schemas.openxmlformats.org/officeDocument/2006/relationships/slideMaster" Target="slideMasters/slideMaster21.xml"/><Relationship Id="rId34" Type="http://schemas.openxmlformats.org/officeDocument/2006/relationships/slideMaster" Target="slideMasters/slideMaster34.xml"/><Relationship Id="rId42" Type="http://schemas.openxmlformats.org/officeDocument/2006/relationships/slide" Target="slides/slide3.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Master" Target="slideMasters/slideMaster29.xml"/><Relationship Id="rId41" Type="http://schemas.openxmlformats.org/officeDocument/2006/relationships/slide" Target="slides/slide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40" Type="http://schemas.openxmlformats.org/officeDocument/2006/relationships/slide" Target="slides/slide1.xml"/><Relationship Id="rId45"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Master" Target="slideMasters/slideMaster31.xml"/><Relationship Id="rId44" Type="http://schemas.openxmlformats.org/officeDocument/2006/relationships/slide" Target="slides/slide5.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 Target="slides/slide4.xml"/><Relationship Id="rId48" Type="http://schemas.openxmlformats.org/officeDocument/2006/relationships/viewProps" Target="viewProps.xml"/><Relationship Id="rId8" Type="http://schemas.openxmlformats.org/officeDocument/2006/relationships/slideMaster" Target="slideMasters/slideMaster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FC784-41E4-4FAF-8734-172CC089935E}" type="datetimeFigureOut">
              <a:rPr lang="en-GB" smtClean="0"/>
              <a:t>11/03/2014</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8B2DBC-4761-4AFA-8E4B-8D7C098108C2}" type="slidenum">
              <a:rPr lang="en-GB" smtClean="0"/>
              <a:t>‹#›</a:t>
            </a:fld>
            <a:endParaRPr lang="en-GB"/>
          </a:p>
        </p:txBody>
      </p:sp>
    </p:spTree>
    <p:extLst>
      <p:ext uri="{BB962C8B-B14F-4D97-AF65-F5344CB8AC3E}">
        <p14:creationId xmlns:p14="http://schemas.microsoft.com/office/powerpoint/2010/main" val="272462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end of day 1 looks the same as the start of day 2. The trainer should tease out of the agenda slides following, what the key learning points are, and contextualize these items for the attendees. There is also an explicit call for questions and dialogue before continuing.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2851932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defTabSz="933199">
              <a:spcAft>
                <a:spcPts val="340"/>
              </a:spcAft>
              <a:defRPr/>
            </a:pPr>
            <a:r>
              <a:rPr lang="en-US" b="1" dirty="0" smtClean="0"/>
              <a:t>Slide Objectives:</a:t>
            </a:r>
          </a:p>
          <a:p>
            <a:pPr marL="174982" indent="-174982">
              <a:buFont typeface="Arial" pitchFamily="34" charset="0"/>
              <a:buChar char="•"/>
            </a:pPr>
            <a:r>
              <a:rPr lang="en-US" dirty="0" smtClean="0"/>
              <a:t>Introduce the topics that will be</a:t>
            </a:r>
            <a:r>
              <a:rPr lang="en-US" baseline="0" dirty="0" smtClean="0"/>
              <a:t> covered in this session</a:t>
            </a:r>
            <a:endParaRPr lang="en-US" dirty="0" smtClean="0"/>
          </a:p>
          <a:p>
            <a:pPr marL="174982" indent="-174982">
              <a:buFont typeface="Arial" pitchFamily="34" charset="0"/>
              <a:buChar char="•"/>
            </a:pPr>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endParaRPr lang="en-US" dirty="0" smtClean="0"/>
          </a:p>
          <a:p>
            <a:r>
              <a:rPr lang="en-US" b="1" dirty="0" smtClean="0"/>
              <a:t>Speaking Points:</a:t>
            </a:r>
          </a:p>
          <a:p>
            <a:endParaRPr lang="en-US" dirty="0" smtClean="0"/>
          </a:p>
          <a:p>
            <a:r>
              <a:rPr lang="en-US" b="1" dirty="0" smtClean="0"/>
              <a:t>Notes:</a:t>
            </a:r>
          </a:p>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1028177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defTabSz="933199">
              <a:spcAft>
                <a:spcPts val="340"/>
              </a:spcAft>
              <a:defRPr/>
            </a:pPr>
            <a:r>
              <a:rPr lang="en-US" b="1" dirty="0" smtClean="0"/>
              <a:t>Slide Objectives:</a:t>
            </a:r>
          </a:p>
          <a:p>
            <a:pPr marL="174982" indent="-174982">
              <a:buFont typeface="Arial" pitchFamily="34" charset="0"/>
              <a:buChar char="•"/>
            </a:pPr>
            <a:r>
              <a:rPr lang="en-US" dirty="0" smtClean="0"/>
              <a:t>Introduce the topics that will be</a:t>
            </a:r>
            <a:r>
              <a:rPr lang="en-US" baseline="0" dirty="0" smtClean="0"/>
              <a:t> covered in this session</a:t>
            </a:r>
            <a:endParaRPr lang="en-US" dirty="0" smtClean="0"/>
          </a:p>
          <a:p>
            <a:pPr marL="174982" indent="-174982">
              <a:buFont typeface="Arial" pitchFamily="34" charset="0"/>
              <a:buChar char="•"/>
            </a:pPr>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endParaRPr lang="en-US" dirty="0" smtClean="0"/>
          </a:p>
          <a:p>
            <a:r>
              <a:rPr lang="en-US" b="1" dirty="0" smtClean="0"/>
              <a:t>Speaking Points:</a:t>
            </a:r>
          </a:p>
          <a:p>
            <a:endParaRPr lang="en-US" dirty="0" smtClean="0"/>
          </a:p>
          <a:p>
            <a:r>
              <a:rPr lang="en-US" b="1" dirty="0" smtClean="0"/>
              <a:t>Notes:</a:t>
            </a:r>
          </a:p>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3006895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57251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6" name="Date Placeholder 5"/>
          <p:cNvSpPr>
            <a:spLocks noGrp="1"/>
          </p:cNvSpPr>
          <p:nvPr>
            <p:ph type="dt" idx="10"/>
          </p:nvPr>
        </p:nvSpPr>
        <p:spPr/>
        <p:txBody>
          <a:bodyPr/>
          <a:lstStyle/>
          <a:p>
            <a:fld id="{51CE3BB4-AC9E-4243-9B0E-69D5AFF7BD13}" type="datetime1">
              <a:rPr lang="en-US" smtClean="0"/>
              <a:t>3/11/2014</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B4008EB6-D09E-4580-8CD6-DDB14511944F}" type="slidenum">
              <a:rPr lang="en-US" smtClean="0"/>
              <a:pPr/>
              <a:t>6</a:t>
            </a:fld>
            <a:endParaRPr lang="en-US" dirty="0"/>
          </a:p>
        </p:txBody>
      </p:sp>
      <p:sp>
        <p:nvSpPr>
          <p:cNvPr id="11" name="Header Placeholder 10"/>
          <p:cNvSpPr>
            <a:spLocks noGrp="1"/>
          </p:cNvSpPr>
          <p:nvPr>
            <p:ph type="hdr" sz="quarter" idx="13"/>
          </p:nvPr>
        </p:nvSpPr>
        <p:spPr/>
        <p:txBody>
          <a:bodyPr/>
          <a:lstStyle/>
          <a:p>
            <a:r>
              <a:rPr lang="en-US" dirty="0" smtClean="0"/>
              <a:t>Microsoft Research</a:t>
            </a:r>
            <a:endParaRPr lang="en-US" dirty="0"/>
          </a:p>
        </p:txBody>
      </p:sp>
    </p:spTree>
    <p:extLst>
      <p:ext uri="{BB962C8B-B14F-4D97-AF65-F5344CB8AC3E}">
        <p14:creationId xmlns:p14="http://schemas.microsoft.com/office/powerpoint/2010/main" val="38558580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10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1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5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9.xml"/><Relationship Id="rId4" Type="http://schemas.microsoft.com/office/2007/relationships/hdphoto" Target="../media/hdphoto2.wdp"/></Relationships>
</file>

<file path=ppt/slideLayouts/_rels/slideLayout17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19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1.xml"/><Relationship Id="rId4" Type="http://schemas.microsoft.com/office/2007/relationships/hdphoto" Target="../media/hdphoto2.wdp"/></Relationships>
</file>

<file path=ppt/slideLayouts/_rels/slideLayout2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2.xml"/><Relationship Id="rId4" Type="http://schemas.openxmlformats.org/officeDocument/2006/relationships/image" Target="../media/image25.png"/></Relationships>
</file>

<file path=ppt/slideLayouts/_rels/slideLayout26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5.png"/><Relationship Id="rId3" Type="http://schemas.openxmlformats.org/officeDocument/2006/relationships/image" Target="../media/image27.png"/><Relationship Id="rId7" Type="http://schemas.openxmlformats.org/officeDocument/2006/relationships/image" Target="../media/image30.png"/><Relationship Id="rId12" Type="http://schemas.openxmlformats.org/officeDocument/2006/relationships/image" Target="../media/image34.png"/><Relationship Id="rId2" Type="http://schemas.openxmlformats.org/officeDocument/2006/relationships/image" Target="../media/image26.jpg"/><Relationship Id="rId1" Type="http://schemas.openxmlformats.org/officeDocument/2006/relationships/slideMaster" Target="../slideMasters/slideMaster12.xml"/><Relationship Id="rId6" Type="http://schemas.openxmlformats.org/officeDocument/2006/relationships/image" Target="../media/image29.png"/><Relationship Id="rId11" Type="http://schemas.openxmlformats.org/officeDocument/2006/relationships/image" Target="../media/image33.png"/><Relationship Id="rId5" Type="http://schemas.openxmlformats.org/officeDocument/2006/relationships/image" Target="../media/image28.png"/><Relationship Id="rId10" Type="http://schemas.microsoft.com/office/2007/relationships/hdphoto" Target="../media/hdphoto6.wdp"/><Relationship Id="rId4" Type="http://schemas.microsoft.com/office/2007/relationships/hdphoto" Target="../media/hdphoto5.wdp"/><Relationship Id="rId9" Type="http://schemas.openxmlformats.org/officeDocument/2006/relationships/image" Target="../media/image32.png"/><Relationship Id="rId14" Type="http://schemas.openxmlformats.org/officeDocument/2006/relationships/image" Target="../media/image36.png"/></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3.xml"/><Relationship Id="rId4" Type="http://schemas.openxmlformats.org/officeDocument/2006/relationships/image" Target="../media/image25.png"/></Relationships>
</file>

<file path=ppt/slideLayouts/_rels/slideLayout29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5.png"/><Relationship Id="rId3" Type="http://schemas.openxmlformats.org/officeDocument/2006/relationships/image" Target="../media/image27.png"/><Relationship Id="rId7" Type="http://schemas.openxmlformats.org/officeDocument/2006/relationships/image" Target="../media/image30.png"/><Relationship Id="rId12" Type="http://schemas.openxmlformats.org/officeDocument/2006/relationships/image" Target="../media/image34.png"/><Relationship Id="rId2" Type="http://schemas.openxmlformats.org/officeDocument/2006/relationships/image" Target="../media/image26.jpg"/><Relationship Id="rId1" Type="http://schemas.openxmlformats.org/officeDocument/2006/relationships/slideMaster" Target="../slideMasters/slideMaster13.xml"/><Relationship Id="rId6" Type="http://schemas.openxmlformats.org/officeDocument/2006/relationships/image" Target="../media/image29.png"/><Relationship Id="rId11" Type="http://schemas.openxmlformats.org/officeDocument/2006/relationships/image" Target="../media/image33.png"/><Relationship Id="rId5" Type="http://schemas.openxmlformats.org/officeDocument/2006/relationships/image" Target="../media/image28.png"/><Relationship Id="rId10" Type="http://schemas.microsoft.com/office/2007/relationships/hdphoto" Target="../media/hdphoto6.wdp"/><Relationship Id="rId4" Type="http://schemas.microsoft.com/office/2007/relationships/hdphoto" Target="../media/hdphoto5.wdp"/><Relationship Id="rId9" Type="http://schemas.openxmlformats.org/officeDocument/2006/relationships/image" Target="../media/image32.png"/><Relationship Id="rId14" Type="http://schemas.openxmlformats.org/officeDocument/2006/relationships/image" Target="../media/image36.png"/></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4.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4.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4.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4.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4.xml"/><Relationship Id="rId4" Type="http://schemas.openxmlformats.org/officeDocument/2006/relationships/image" Target="../media/image25.png"/></Relationships>
</file>

<file path=ppt/slideLayouts/_rels/slideLayout32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5.png"/><Relationship Id="rId3" Type="http://schemas.openxmlformats.org/officeDocument/2006/relationships/image" Target="../media/image27.png"/><Relationship Id="rId7" Type="http://schemas.openxmlformats.org/officeDocument/2006/relationships/image" Target="../media/image30.png"/><Relationship Id="rId12" Type="http://schemas.openxmlformats.org/officeDocument/2006/relationships/image" Target="../media/image34.png"/><Relationship Id="rId2" Type="http://schemas.openxmlformats.org/officeDocument/2006/relationships/image" Target="../media/image26.jpg"/><Relationship Id="rId1" Type="http://schemas.openxmlformats.org/officeDocument/2006/relationships/slideMaster" Target="../slideMasters/slideMaster14.xml"/><Relationship Id="rId6" Type="http://schemas.openxmlformats.org/officeDocument/2006/relationships/image" Target="../media/image29.png"/><Relationship Id="rId11" Type="http://schemas.openxmlformats.org/officeDocument/2006/relationships/image" Target="../media/image33.png"/><Relationship Id="rId5" Type="http://schemas.openxmlformats.org/officeDocument/2006/relationships/image" Target="../media/image28.png"/><Relationship Id="rId10" Type="http://schemas.microsoft.com/office/2007/relationships/hdphoto" Target="../media/hdphoto6.wdp"/><Relationship Id="rId4" Type="http://schemas.microsoft.com/office/2007/relationships/hdphoto" Target="../media/hdphoto5.wdp"/><Relationship Id="rId9" Type="http://schemas.openxmlformats.org/officeDocument/2006/relationships/image" Target="../media/image32.png"/><Relationship Id="rId14" Type="http://schemas.openxmlformats.org/officeDocument/2006/relationships/image" Target="../media/image36.png"/></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5.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5.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5.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5.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5.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5.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5.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5.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5.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5.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5.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5.xml"/></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5.xml"/><Relationship Id="rId4" Type="http://schemas.openxmlformats.org/officeDocument/2006/relationships/image" Target="../media/image25.png"/></Relationships>
</file>

<file path=ppt/slideLayouts/_rels/slideLayout357.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5.png"/><Relationship Id="rId3" Type="http://schemas.openxmlformats.org/officeDocument/2006/relationships/image" Target="../media/image27.png"/><Relationship Id="rId7" Type="http://schemas.openxmlformats.org/officeDocument/2006/relationships/image" Target="../media/image30.png"/><Relationship Id="rId12" Type="http://schemas.openxmlformats.org/officeDocument/2006/relationships/image" Target="../media/image34.png"/><Relationship Id="rId2" Type="http://schemas.openxmlformats.org/officeDocument/2006/relationships/image" Target="../media/image26.jpg"/><Relationship Id="rId1" Type="http://schemas.openxmlformats.org/officeDocument/2006/relationships/slideMaster" Target="../slideMasters/slideMaster15.xml"/><Relationship Id="rId6" Type="http://schemas.openxmlformats.org/officeDocument/2006/relationships/image" Target="../media/image29.png"/><Relationship Id="rId11" Type="http://schemas.openxmlformats.org/officeDocument/2006/relationships/image" Target="../media/image33.png"/><Relationship Id="rId5" Type="http://schemas.openxmlformats.org/officeDocument/2006/relationships/image" Target="../media/image28.png"/><Relationship Id="rId10" Type="http://schemas.microsoft.com/office/2007/relationships/hdphoto" Target="../media/hdphoto6.wdp"/><Relationship Id="rId4" Type="http://schemas.microsoft.com/office/2007/relationships/hdphoto" Target="../media/hdphoto5.wdp"/><Relationship Id="rId9" Type="http://schemas.openxmlformats.org/officeDocument/2006/relationships/image" Target="../media/image32.png"/><Relationship Id="rId14" Type="http://schemas.openxmlformats.org/officeDocument/2006/relationships/image" Target="../media/image36.png"/></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6.xml"/><Relationship Id="rId4" Type="http://schemas.microsoft.com/office/2007/relationships/hdphoto" Target="../media/hdphoto1.wdp"/></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6.xml"/><Relationship Id="rId4" Type="http://schemas.microsoft.com/office/2007/relationships/hdphoto" Target="../media/hdphoto2.wdp"/></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3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3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3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3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6.xml"/><Relationship Id="rId4" Type="http://schemas.microsoft.com/office/2007/relationships/hdphoto" Target="../media/hdphoto1.wdp"/></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16.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1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7.xml"/><Relationship Id="rId4" Type="http://schemas.microsoft.com/office/2007/relationships/hdphoto" Target="../media/hdphoto1.wdp"/></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7.xml"/><Relationship Id="rId4" Type="http://schemas.microsoft.com/office/2007/relationships/hdphoto" Target="../media/hdphoto2.wdp"/></Relationships>
</file>

<file path=ppt/slideLayouts/_rels/slideLayout37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37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3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3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7.xml"/><Relationship Id="rId4" Type="http://schemas.microsoft.com/office/2007/relationships/hdphoto" Target="../media/hdphoto1.wdp"/></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17.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1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7.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7.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8.xml"/><Relationship Id="rId4" Type="http://schemas.microsoft.com/office/2007/relationships/hdphoto" Target="../media/hdphoto1.wdp"/></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8.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8.xml"/><Relationship Id="rId4" Type="http://schemas.microsoft.com/office/2007/relationships/hdphoto" Target="../media/hdphoto1.wdp"/></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8.xml"/><Relationship Id="rId4" Type="http://schemas.microsoft.com/office/2007/relationships/hdphoto" Target="../media/hdphoto2.wdp"/></Relationships>
</file>

<file path=ppt/slideLayouts/_rels/slideLayout4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40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4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4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18.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1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9.xml"/><Relationship Id="rId4" Type="http://schemas.microsoft.com/office/2007/relationships/hdphoto" Target="../media/hdphoto1.wdp"/></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9.xml"/><Relationship Id="rId4" Type="http://schemas.microsoft.com/office/2007/relationships/hdphoto" Target="../media/hdphoto2.wdp"/></Relationships>
</file>

<file path=ppt/slideLayouts/_rels/slideLayout4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4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4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4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4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9.xml"/><Relationship Id="rId4" Type="http://schemas.microsoft.com/office/2007/relationships/hdphoto" Target="../media/hdphoto1.wdp"/></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19.xml"/></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1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0.xml"/><Relationship Id="rId4" Type="http://schemas.microsoft.com/office/2007/relationships/hdphoto" Target="../media/hdphoto1.wdp"/></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0.xml"/><Relationship Id="rId4" Type="http://schemas.microsoft.com/office/2007/relationships/hdphoto" Target="../media/hdphoto2.wdp"/></Relationships>
</file>

<file path=ppt/slideLayouts/_rels/slideLayout4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0.xml"/></Relationships>
</file>

<file path=ppt/slideLayouts/_rels/slideLayout4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0.xml"/></Relationships>
</file>

<file path=ppt/slideLayouts/_rels/slideLayout4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0.xml"/></Relationships>
</file>

<file path=ppt/slideLayouts/_rels/slideLayout4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0.xml"/></Relationships>
</file>

<file path=ppt/slideLayouts/_rels/slideLayout4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0.xml"/><Relationship Id="rId4" Type="http://schemas.microsoft.com/office/2007/relationships/hdphoto" Target="../media/hdphoto1.wdp"/></Relationships>
</file>

<file path=ppt/slideLayouts/_rels/slideLayout4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20.xml"/></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2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0.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1.xml"/><Relationship Id="rId4" Type="http://schemas.microsoft.com/office/2007/relationships/hdphoto" Target="../media/hdphoto1.wdp"/></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1.xml"/><Relationship Id="rId4" Type="http://schemas.microsoft.com/office/2007/relationships/hdphoto" Target="../media/hdphoto1.wdp"/></Relationships>
</file>

<file path=ppt/slideLayouts/_rels/slideLayout4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1.xml"/><Relationship Id="rId4" Type="http://schemas.microsoft.com/office/2007/relationships/hdphoto" Target="../media/hdphoto2.wdp"/></Relationships>
</file>

<file path=ppt/slideLayouts/_rels/slideLayout45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4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4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4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21.xml"/></Relationships>
</file>

<file path=ppt/slideLayouts/_rels/slideLayout4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2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4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1.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1.xml"/></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2.xml"/><Relationship Id="rId4" Type="http://schemas.microsoft.com/office/2007/relationships/hdphoto" Target="../media/hdphoto1.wdp"/></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2.xml"/><Relationship Id="rId4" Type="http://schemas.microsoft.com/office/2007/relationships/hdphoto" Target="../media/hdphoto2.wdp"/></Relationships>
</file>

<file path=ppt/slideLayouts/_rels/slideLayout4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2.xml"/></Relationships>
</file>

<file path=ppt/slideLayouts/_rels/slideLayout4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2.xml"/></Relationships>
</file>

<file path=ppt/slideLayouts/_rels/slideLayout47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2.xml"/></Relationships>
</file>

<file path=ppt/slideLayouts/_rels/slideLayout47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2.xml"/></Relationships>
</file>

<file path=ppt/slideLayouts/_rels/slideLayout47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2.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2.xml"/><Relationship Id="rId4" Type="http://schemas.microsoft.com/office/2007/relationships/hdphoto" Target="../media/hdphoto1.wdp"/></Relationships>
</file>

<file path=ppt/slideLayouts/_rels/slideLayout48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22.xml"/></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22.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48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2.xml"/></Relationships>
</file>

<file path=ppt/slideLayouts/_rels/slideLayout48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2.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8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3.xml"/><Relationship Id="rId4" Type="http://schemas.microsoft.com/office/2007/relationships/hdphoto" Target="../media/hdphoto1.wdp"/></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3.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3.xml"/><Relationship Id="rId4" Type="http://schemas.microsoft.com/office/2007/relationships/hdphoto" Target="../media/hdphoto1.wdp"/></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3.xml"/><Relationship Id="rId4" Type="http://schemas.microsoft.com/office/2007/relationships/hdphoto" Target="../media/hdphoto2.wdp"/></Relationships>
</file>

<file path=ppt/slideLayouts/_rels/slideLayout49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3.xml"/></Relationships>
</file>

<file path=ppt/slideLayouts/_rels/slideLayout49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3.xml"/></Relationships>
</file>

<file path=ppt/slideLayouts/_rels/slideLayout49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3.xml"/></Relationships>
</file>

<file path=ppt/slideLayouts/_rels/slideLayout49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3.xml"/></Relationships>
</file>

<file path=ppt/slideLayouts/_rels/slideLayout50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23.xml"/></Relationships>
</file>

<file path=ppt/slideLayouts/_rels/slideLayout50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23.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50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3.xml"/></Relationships>
</file>

<file path=ppt/slideLayouts/_rels/slideLayout50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3.xml"/></Relationships>
</file>

<file path=ppt/slideLayouts/_rels/slideLayout50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4.xml"/><Relationship Id="rId4" Type="http://schemas.microsoft.com/office/2007/relationships/hdphoto" Target="../media/hdphoto1.wdp"/></Relationships>
</file>

<file path=ppt/slideLayouts/_rels/slideLayout50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4.xml"/><Relationship Id="rId4" Type="http://schemas.microsoft.com/office/2007/relationships/hdphoto" Target="../media/hdphoto2.wdp"/></Relationships>
</file>

<file path=ppt/slideLayouts/_rels/slideLayout50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4.xml"/></Relationships>
</file>

<file path=ppt/slideLayouts/_rels/slideLayout50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4.xml"/></Relationships>
</file>

<file path=ppt/slideLayouts/_rels/slideLayout5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4.xml"/></Relationships>
</file>

<file path=ppt/slideLayouts/_rels/slideLayout5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4.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4.xml"/><Relationship Id="rId4" Type="http://schemas.microsoft.com/office/2007/relationships/hdphoto" Target="../media/hdphoto1.wdp"/></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24.xml"/></Relationships>
</file>

<file path=ppt/slideLayouts/_rels/slideLayout5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24.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5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4.xml"/></Relationships>
</file>

<file path=ppt/slideLayouts/_rels/slideLayout5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4.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5.xml"/><Relationship Id="rId4" Type="http://schemas.microsoft.com/office/2007/relationships/hdphoto" Target="../media/hdphoto1.wdp"/></Relationships>
</file>

<file path=ppt/slideLayouts/_rels/slideLayout5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2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5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5.xml"/><Relationship Id="rId4" Type="http://schemas.microsoft.com/office/2007/relationships/hdphoto" Target="../media/hdphoto1.wdp"/></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25.xml"/></Relationships>
</file>

<file path=ppt/slideLayouts/_rels/slideLayout5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5.xml"/></Relationships>
</file>

<file path=ppt/slideLayouts/_rels/slideLayout5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6.xml"/><Relationship Id="rId4" Type="http://schemas.microsoft.com/office/2007/relationships/hdphoto" Target="../media/hdphoto1.wdp"/></Relationships>
</file>

<file path=ppt/slideLayouts/_rels/slideLayout5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2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5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6.xml"/><Relationship Id="rId4" Type="http://schemas.microsoft.com/office/2007/relationships/hdphoto" Target="../media/hdphoto1.wdp"/></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26.xml"/></Relationships>
</file>

<file path=ppt/slideLayouts/_rels/slideLayout5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6.xml"/></Relationships>
</file>

<file path=ppt/slideLayouts/_rels/slideLayout5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6.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8.xml"/><Relationship Id="rId4" Type="http://schemas.microsoft.com/office/2007/relationships/hdphoto" Target="../media/hdphoto1.wdp"/></Relationships>
</file>

<file path=ppt/slideLayouts/_rels/slideLayout5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2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8.xml"/><Relationship Id="rId4" Type="http://schemas.microsoft.com/office/2007/relationships/hdphoto" Target="../media/hdphoto1.wdp"/></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28.xml"/></Relationships>
</file>

<file path=ppt/slideLayouts/_rels/slideLayout5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8.xml"/></Relationships>
</file>

<file path=ppt/slideLayouts/_rels/slideLayout5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8.xml"/></Relationships>
</file>

<file path=ppt/slideLayouts/_rels/slideLayout57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9.xml"/><Relationship Id="rId4" Type="http://schemas.microsoft.com/office/2007/relationships/hdphoto" Target="../media/hdphoto1.wdp"/></Relationships>
</file>

<file path=ppt/slideLayouts/_rels/slideLayout57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2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5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9.xml"/><Relationship Id="rId4" Type="http://schemas.microsoft.com/office/2007/relationships/hdphoto" Target="../media/hdphoto1.wdp"/></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29.xml"/></Relationships>
</file>

<file path=ppt/slideLayouts/_rels/slideLayout5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9.xml"/></Relationships>
</file>

<file path=ppt/slideLayouts/_rels/slideLayout58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0.xml"/><Relationship Id="rId4" Type="http://schemas.microsoft.com/office/2007/relationships/hdphoto" Target="../media/hdphoto1.wdp"/></Relationships>
</file>

<file path=ppt/slideLayouts/_rels/slideLayout59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0.xml"/><Relationship Id="rId4" Type="http://schemas.microsoft.com/office/2007/relationships/hdphoto" Target="../media/hdphoto2.wdp"/></Relationships>
</file>

<file path=ppt/slideLayouts/_rels/slideLayout59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59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59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59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59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0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0.xml"/><Relationship Id="rId4" Type="http://schemas.microsoft.com/office/2007/relationships/hdphoto" Target="../media/hdphoto1.wdp"/></Relationships>
</file>

<file path=ppt/slideLayouts/_rels/slideLayout60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30.xml"/></Relationships>
</file>

<file path=ppt/slideLayouts/_rels/slideLayout60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3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60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0.xml"/></Relationships>
</file>

<file path=ppt/slideLayouts/_rels/slideLayout60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0.xml"/></Relationships>
</file>

<file path=ppt/slideLayouts/_rels/slideLayout60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1.xml"/><Relationship Id="rId4" Type="http://schemas.microsoft.com/office/2007/relationships/hdphoto" Target="../media/hdphoto1.wdp"/></Relationships>
</file>

<file path=ppt/slideLayouts/_rels/slideLayout60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1.xml"/><Relationship Id="rId4" Type="http://schemas.microsoft.com/office/2007/relationships/hdphoto" Target="../media/hdphoto2.wdp"/></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6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6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6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6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1.xml"/><Relationship Id="rId4" Type="http://schemas.microsoft.com/office/2007/relationships/hdphoto" Target="../media/hdphoto1.wdp"/></Relationships>
</file>

<file path=ppt/slideLayouts/_rels/slideLayout6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31.xml"/></Relationships>
</file>

<file path=ppt/slideLayouts/_rels/slideLayout6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3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6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1.xml"/></Relationships>
</file>

<file path=ppt/slideLayouts/_rels/slideLayout6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1.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2.xml"/><Relationship Id="rId4" Type="http://schemas.microsoft.com/office/2007/relationships/hdphoto" Target="../media/hdphoto1.wdp"/></Relationships>
</file>

<file path=ppt/slideLayouts/_rels/slideLayout6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2.xml"/><Relationship Id="rId4" Type="http://schemas.microsoft.com/office/2007/relationships/hdphoto" Target="../media/hdphoto2.wdp"/></Relationships>
</file>

<file path=ppt/slideLayouts/_rels/slideLayout6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6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6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6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2.xml"/><Relationship Id="rId4" Type="http://schemas.microsoft.com/office/2007/relationships/hdphoto" Target="../media/hdphoto1.wdp"/></Relationships>
</file>

<file path=ppt/slideLayouts/_rels/slideLayout6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32.xml"/></Relationships>
</file>

<file path=ppt/slideLayouts/_rels/slideLayout6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32.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6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2.xml"/></Relationships>
</file>

<file path=ppt/slideLayouts/_rels/slideLayout6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2.xml"/></Relationships>
</file>

<file path=ppt/slideLayouts/_rels/slideLayout6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3.xml"/><Relationship Id="rId4" Type="http://schemas.microsoft.com/office/2007/relationships/hdphoto" Target="../media/hdphoto1.wdp"/></Relationships>
</file>

<file path=ppt/slideLayouts/_rels/slideLayout6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3.xml"/><Relationship Id="rId4" Type="http://schemas.microsoft.com/office/2007/relationships/hdphoto" Target="../media/hdphoto2.wdp"/></Relationships>
</file>

<file path=ppt/slideLayouts/_rels/slideLayout64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4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4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5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5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3.xml"/><Relationship Id="rId4" Type="http://schemas.microsoft.com/office/2007/relationships/hdphoto" Target="../media/hdphoto1.wdp"/></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33.xml"/></Relationships>
</file>

<file path=ppt/slideLayouts/_rels/slideLayout6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33.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6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3.xml"/></Relationships>
</file>

<file path=ppt/slideLayouts/_rels/slideLayout6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3.xml"/></Relationships>
</file>

<file path=ppt/slideLayouts/_rels/slideLayout66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4.xml"/><Relationship Id="rId4" Type="http://schemas.microsoft.com/office/2007/relationships/hdphoto" Target="../media/hdphoto1.wdp"/></Relationships>
</file>

<file path=ppt/slideLayouts/_rels/slideLayout6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4.xml"/><Relationship Id="rId4" Type="http://schemas.microsoft.com/office/2007/relationships/hdphoto" Target="../media/hdphoto2.wdp"/></Relationships>
</file>

<file path=ppt/slideLayouts/_rels/slideLayout66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66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66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66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4.xml"/><Relationship Id="rId4" Type="http://schemas.microsoft.com/office/2007/relationships/hdphoto" Target="../media/hdphoto1.wdp"/></Relationships>
</file>

<file path=ppt/slideLayouts/_rels/slideLayout67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34.xml"/></Relationships>
</file>

<file path=ppt/slideLayouts/_rels/slideLayout6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34.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4.xml"/></Relationships>
</file>

<file path=ppt/slideLayouts/_rels/slideLayout68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4.xml"/></Relationships>
</file>

<file path=ppt/slideLayouts/_rels/slideLayout6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5.xml"/><Relationship Id="rId4" Type="http://schemas.microsoft.com/office/2007/relationships/hdphoto" Target="../media/hdphoto1.wdp"/></Relationships>
</file>

<file path=ppt/slideLayouts/_rels/slideLayout68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3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68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5.xml"/><Relationship Id="rId4" Type="http://schemas.microsoft.com/office/2007/relationships/hdphoto" Target="../media/hdphoto1.wdp"/></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5.xml"/></Relationships>
</file>

<file path=ppt/slideLayouts/_rels/slideLayout69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5.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35.xml"/></Relationships>
</file>

<file path=ppt/slideLayouts/_rels/slideLayout69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5.xml"/></Relationships>
</file>

<file path=ppt/slideLayouts/_rels/slideLayout6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5.xml"/></Relationships>
</file>

<file path=ppt/slideLayouts/_rels/slideLayout70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6.xml"/></Relationships>
</file>

<file path=ppt/slideLayouts/_rels/slideLayout70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6.xml"/></Relationships>
</file>

<file path=ppt/slideLayouts/_rels/slideLayout70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6.xml"/></Relationships>
</file>

<file path=ppt/slideLayouts/_rels/slideLayout70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6.xml"/></Relationships>
</file>

<file path=ppt/slideLayouts/_rels/slideLayout70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6.xml"/></Relationships>
</file>

<file path=ppt/slideLayouts/_rels/slideLayout70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6.xml"/></Relationships>
</file>

<file path=ppt/slideLayouts/_rels/slideLayout70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6.xml"/></Relationships>
</file>

<file path=ppt/slideLayouts/_rels/slideLayout70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6.xml"/></Relationships>
</file>

<file path=ppt/slideLayouts/_rels/slideLayout70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7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6.xml"/></Relationships>
</file>

<file path=ppt/slideLayouts/_rels/slideLayout7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6.xml"/></Relationships>
</file>

<file path=ppt/slideLayouts/_rels/slideLayout7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6.xml"/></Relationships>
</file>

<file path=ppt/slideLayouts/_rels/slideLayout7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6.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6.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7.xml"/><Relationship Id="rId4" Type="http://schemas.microsoft.com/office/2007/relationships/hdphoto" Target="../media/hdphoto1.wdp"/></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7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7.xml"/><Relationship Id="rId4" Type="http://schemas.microsoft.com/office/2007/relationships/hdphoto" Target="../media/hdphoto2.wdp"/></Relationships>
</file>

<file path=ppt/slideLayouts/_rels/slideLayout7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7.xml"/></Relationships>
</file>

<file path=ppt/slideLayouts/_rels/slideLayout7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7.xml"/></Relationships>
</file>

<file path=ppt/slideLayouts/_rels/slideLayout7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7.xml"/></Relationships>
</file>

<file path=ppt/slideLayouts/_rels/slideLayout7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7.xml"/></Relationships>
</file>

<file path=ppt/slideLayouts/_rels/slideLayout7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7.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7.xml"/><Relationship Id="rId4" Type="http://schemas.microsoft.com/office/2007/relationships/hdphoto" Target="../media/hdphoto1.wdp"/></Relationships>
</file>

<file path=ppt/slideLayouts/_rels/slideLayout7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37.xml"/></Relationships>
</file>

<file path=ppt/slideLayouts/_rels/slideLayout7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3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7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7.xml"/></Relationships>
</file>

<file path=ppt/slideLayouts/_rels/slideLayout7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7.xml"/></Relationships>
</file>

<file path=ppt/slideLayouts/_rels/slideLayout7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8.xml"/><Relationship Id="rId4" Type="http://schemas.microsoft.com/office/2007/relationships/hdphoto" Target="../media/hdphoto1.wdp"/></Relationships>
</file>

<file path=ppt/slideLayouts/_rels/slideLayout7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8.xml"/><Relationship Id="rId4" Type="http://schemas.microsoft.com/office/2007/relationships/hdphoto" Target="../media/hdphoto2.wdp"/></Relationships>
</file>

<file path=ppt/slideLayouts/_rels/slideLayout74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8.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5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8.xml"/></Relationships>
</file>

<file path=ppt/slideLayouts/_rels/slideLayout75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8.xml"/></Relationships>
</file>

<file path=ppt/slideLayouts/_rels/slideLayout75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8.xml"/></Relationships>
</file>

<file path=ppt/slideLayouts/_rels/slideLayout75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8.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7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8.xml"/><Relationship Id="rId4" Type="http://schemas.microsoft.com/office/2007/relationships/hdphoto" Target="../media/hdphoto1.wdp"/></Relationships>
</file>

<file path=ppt/slideLayouts/_rels/slideLayout7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38.xml"/></Relationships>
</file>

<file path=ppt/slideLayouts/_rels/slideLayout76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3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7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8.xml"/></Relationships>
</file>

<file path=ppt/slideLayouts/_rels/slideLayout76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3.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38.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39.xml"/><Relationship Id="rId4" Type="http://schemas.openxmlformats.org/officeDocument/2006/relationships/tags" Target="../tags/tag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2042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800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84599"/>
            <a:ext cx="2498478" cy="290338"/>
          </a:xfrm>
          <a:prstGeom prst="rect">
            <a:avLst/>
          </a:prstGeom>
        </p:spPr>
      </p:pic>
    </p:spTree>
    <p:extLst>
      <p:ext uri="{BB962C8B-B14F-4D97-AF65-F5344CB8AC3E}">
        <p14:creationId xmlns:p14="http://schemas.microsoft.com/office/powerpoint/2010/main" val="3520251423"/>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001011171"/>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11054535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999308927"/>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689422711"/>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700432096"/>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17532784"/>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499872" y="2133600"/>
            <a:ext cx="202081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182929474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288514356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240"/>
            <a:endParaRPr lang="en-US" sz="1800">
              <a:solidFill>
                <a:srgbClr val="292929"/>
              </a:solidFill>
            </a:endParaRPr>
          </a:p>
        </p:txBody>
      </p:sp>
    </p:spTree>
    <p:extLst>
      <p:ext uri="{BB962C8B-B14F-4D97-AF65-F5344CB8AC3E}">
        <p14:creationId xmlns:p14="http://schemas.microsoft.com/office/powerpoint/2010/main" val="258175282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81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grpSp>
    </p:spTree>
    <p:extLst>
      <p:ext uri="{BB962C8B-B14F-4D97-AF65-F5344CB8AC3E}">
        <p14:creationId xmlns:p14="http://schemas.microsoft.com/office/powerpoint/2010/main" val="451310212"/>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1555096798"/>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1597989940"/>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2491878894"/>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56167565"/>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1417537627"/>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111797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771061822"/>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3"/>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2"/>
            <a:ext cx="1873859" cy="290339"/>
          </a:xfrm>
          <a:prstGeom prst="rect">
            <a:avLst/>
          </a:prstGeom>
        </p:spPr>
      </p:pic>
    </p:spTree>
    <p:extLst>
      <p:ext uri="{BB962C8B-B14F-4D97-AF65-F5344CB8AC3E}">
        <p14:creationId xmlns:p14="http://schemas.microsoft.com/office/powerpoint/2010/main" val="2225629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190027388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008" y="3452039"/>
            <a:ext cx="4865192" cy="2002536"/>
          </a:xfrm>
        </p:spPr>
        <p:txBody>
          <a:bodyPr vert="horz" wrap="square" lIns="0" tIns="0" rIns="0" bIns="0" rtlCol="0" anchor="ctr" anchorCtr="0">
            <a:noAutofit/>
          </a:bodyPr>
          <a:lstStyle>
            <a:lvl1pPr algn="l" defTabSz="685715" rtl="0" eaLnBrk="1" latinLnBrk="0" hangingPunct="1">
              <a:lnSpc>
                <a:spcPct val="90000"/>
              </a:lnSpc>
              <a:spcBef>
                <a:spcPct val="0"/>
              </a:spcBef>
              <a:buNone/>
              <a:defRPr lang="en-US" sz="4500" b="0" kern="1200" cap="none" spc="-75"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391009" y="5482009"/>
            <a:ext cx="4863590" cy="679801"/>
          </a:xfrm>
        </p:spPr>
        <p:txBody>
          <a:bodyPr vert="horz" wrap="square" lIns="0" tIns="0" rIns="0" bIns="0" rtlCol="0">
            <a:spAutoFit/>
          </a:bodyPr>
          <a:lstStyle>
            <a:lvl1pPr marL="0" indent="0">
              <a:buNone/>
              <a:defRPr lang="en-US" sz="1425"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430774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173587095"/>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56161482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173630749"/>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436379895"/>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825006348"/>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64971157"/>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420267499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773083826"/>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240"/>
            <a:endParaRPr lang="en-US" sz="1800">
              <a:solidFill>
                <a:srgbClr val="292929"/>
              </a:solidFill>
            </a:endParaRPr>
          </a:p>
        </p:txBody>
      </p:sp>
    </p:spTree>
    <p:extLst>
      <p:ext uri="{BB962C8B-B14F-4D97-AF65-F5344CB8AC3E}">
        <p14:creationId xmlns:p14="http://schemas.microsoft.com/office/powerpoint/2010/main" val="2538507538"/>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grpSp>
    </p:spTree>
    <p:extLst>
      <p:ext uri="{BB962C8B-B14F-4D97-AF65-F5344CB8AC3E}">
        <p14:creationId xmlns:p14="http://schemas.microsoft.com/office/powerpoint/2010/main" val="1298853460"/>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5" y="2338226"/>
            <a:ext cx="5144840" cy="1391920"/>
          </a:xfrm>
        </p:spPr>
        <p:txBody>
          <a:bodyPr anchor="b" anchorCtr="0"/>
          <a:lstStyle>
            <a:lvl1pPr>
              <a:defRPr kumimoji="0" lang="en-US" sz="5025" b="0" i="0" u="none" strike="noStrike" kern="1200" cap="none" spc="-9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685715"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158217687"/>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3524200539"/>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1034536809"/>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218582170"/>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09013151"/>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2352064105"/>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4224334"/>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08180287"/>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3"/>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2"/>
            <a:ext cx="1873859" cy="290339"/>
          </a:xfrm>
          <a:prstGeom prst="rect">
            <a:avLst/>
          </a:prstGeom>
        </p:spPr>
      </p:pic>
    </p:spTree>
    <p:extLst>
      <p:ext uri="{BB962C8B-B14F-4D97-AF65-F5344CB8AC3E}">
        <p14:creationId xmlns:p14="http://schemas.microsoft.com/office/powerpoint/2010/main" val="2424363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3117161803"/>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8306768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4343404"/>
            <a:ext cx="7680341" cy="461665"/>
          </a:xfrm>
        </p:spPr>
        <p:txBody>
          <a:bodyPr>
            <a:noAutofit/>
          </a:bodyPr>
          <a:lstStyle>
            <a:lvl1pPr marL="0" indent="0" algn="l">
              <a:lnSpc>
                <a:spcPct val="90000"/>
              </a:lnSpc>
              <a:spcBef>
                <a:spcPts val="0"/>
              </a:spcBef>
              <a:buNone/>
              <a:defRPr lang="en-US" sz="2700" kern="1200" spc="-53" baseline="0" dirty="0">
                <a:solidFill>
                  <a:schemeClr val="tx1">
                    <a:alpha val="99000"/>
                  </a:schemeClr>
                </a:solidFill>
                <a:latin typeface="+mj-lt"/>
                <a:ea typeface="+mn-ea"/>
                <a:cs typeface="+mn-cs"/>
              </a:defRPr>
            </a:lvl1pPr>
            <a:lvl2pPr marL="342858" indent="0" algn="ctr">
              <a:buNone/>
              <a:defRPr>
                <a:solidFill>
                  <a:schemeClr val="tx1">
                    <a:tint val="75000"/>
                  </a:schemeClr>
                </a:solidFill>
              </a:defRPr>
            </a:lvl2pPr>
            <a:lvl3pPr marL="685715" indent="0" algn="ctr">
              <a:buNone/>
              <a:defRPr>
                <a:solidFill>
                  <a:schemeClr val="tx1">
                    <a:tint val="75000"/>
                  </a:schemeClr>
                </a:solidFill>
              </a:defRPr>
            </a:lvl3pPr>
            <a:lvl4pPr marL="1028573" indent="0" algn="ctr">
              <a:buNone/>
              <a:defRPr>
                <a:solidFill>
                  <a:schemeClr val="tx1">
                    <a:tint val="75000"/>
                  </a:schemeClr>
                </a:solidFill>
              </a:defRPr>
            </a:lvl4pPr>
            <a:lvl5pPr marL="1371431" indent="0" algn="ctr">
              <a:buNone/>
              <a:defRPr>
                <a:solidFill>
                  <a:schemeClr val="tx1">
                    <a:tint val="75000"/>
                  </a:schemeClr>
                </a:solidFill>
              </a:defRPr>
            </a:lvl5pPr>
            <a:lvl6pPr marL="1714288" indent="0" algn="ctr">
              <a:buNone/>
              <a:defRPr>
                <a:solidFill>
                  <a:schemeClr val="tx1">
                    <a:tint val="75000"/>
                  </a:schemeClr>
                </a:solidFill>
              </a:defRPr>
            </a:lvl6pPr>
            <a:lvl7pPr marL="2057146" indent="0" algn="ctr">
              <a:buNone/>
              <a:defRPr>
                <a:solidFill>
                  <a:schemeClr val="tx1">
                    <a:tint val="75000"/>
                  </a:schemeClr>
                </a:solidFill>
              </a:defRPr>
            </a:lvl7pPr>
            <a:lvl8pPr marL="2400004" indent="0" algn="ctr">
              <a:buNone/>
              <a:defRPr>
                <a:solidFill>
                  <a:schemeClr val="tx1">
                    <a:tint val="75000"/>
                  </a:schemeClr>
                </a:solidFill>
              </a:defRPr>
            </a:lvl8pPr>
            <a:lvl9pPr marL="2742861" indent="0" algn="ctr">
              <a:buNone/>
              <a:defRPr>
                <a:solidFill>
                  <a:schemeClr val="tx1">
                    <a:tint val="75000"/>
                  </a:schemeClr>
                </a:solidFill>
              </a:defRPr>
            </a:lvl9pPr>
          </a:lstStyle>
          <a:p>
            <a:pPr marL="0" marR="0" lvl="0" indent="0" algn="l" defTabSz="685715"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30044" y="2739679"/>
            <a:ext cx="768629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0" b="0" kern="1200" cap="none" spc="-3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30044" y="1447800"/>
            <a:ext cx="7680341" cy="914096"/>
          </a:xfrm>
        </p:spPr>
        <p:txBody>
          <a:bodyPr wrap="square" anchor="b">
            <a:noAutofit/>
          </a:bodyPr>
          <a:lstStyle>
            <a:lvl1pPr marL="0" indent="0">
              <a:buNone/>
              <a:defRPr sz="5025" spc="-113">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6625923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19905931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438175437"/>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40203402"/>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826730298"/>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93350992"/>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342768889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619257436"/>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240"/>
            <a:endParaRPr lang="en-US" sz="1800">
              <a:solidFill>
                <a:srgbClr val="292929"/>
              </a:solidFill>
            </a:endParaRPr>
          </a:p>
        </p:txBody>
      </p:sp>
    </p:spTree>
    <p:extLst>
      <p:ext uri="{BB962C8B-B14F-4D97-AF65-F5344CB8AC3E}">
        <p14:creationId xmlns:p14="http://schemas.microsoft.com/office/powerpoint/2010/main" val="2022817265"/>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grpSp>
    </p:spTree>
    <p:extLst>
      <p:ext uri="{BB962C8B-B14F-4D97-AF65-F5344CB8AC3E}">
        <p14:creationId xmlns:p14="http://schemas.microsoft.com/office/powerpoint/2010/main" val="1298165576"/>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3887969356"/>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7" tIns="34274" rIns="68547" bIns="34274" numCol="1" spcCol="0" rtlCol="0" anchor="ctr" anchorCtr="0" compatLnSpc="1">
            <a:prstTxWarp prst="textNoShape">
              <a:avLst/>
            </a:prstTxWarp>
          </a:bodyPr>
          <a:lstStyle/>
          <a:p>
            <a:pPr algn="ctr" defTabSz="685283" fontAlgn="base">
              <a:spcBef>
                <a:spcPct val="0"/>
              </a:spcBef>
              <a:spcAft>
                <a:spcPct val="0"/>
              </a:spcAft>
            </a:pPr>
            <a:endParaRPr lang="en-US" sz="1725" dirty="0">
              <a:gradFill>
                <a:gsLst>
                  <a:gs pos="0">
                    <a:srgbClr val="FFFFFF"/>
                  </a:gs>
                  <a:gs pos="100000">
                    <a:srgbClr val="FFFFFF"/>
                  </a:gs>
                </a:gsLst>
                <a:lin ang="5400000" scaled="0"/>
              </a:gradFill>
            </a:endParaRPr>
          </a:p>
        </p:txBody>
      </p:sp>
      <p:grpSp>
        <p:nvGrpSpPr>
          <p:cNvPr id="16" name="Group 15"/>
          <p:cNvGrpSpPr/>
          <p:nvPr userDrawn="1"/>
        </p:nvGrpSpPr>
        <p:grpSpPr bwMode="black">
          <a:xfrm>
            <a:off x="654636" y="3005013"/>
            <a:ext cx="180078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grpSp>
      <p:sp>
        <p:nvSpPr>
          <p:cNvPr id="3" name="Subtitle 2"/>
          <p:cNvSpPr>
            <a:spLocks noGrp="1"/>
          </p:cNvSpPr>
          <p:nvPr>
            <p:ph type="subTitle" idx="1" hasCustomPrompt="1"/>
          </p:nvPr>
        </p:nvSpPr>
        <p:spPr>
          <a:xfrm>
            <a:off x="2606719" y="3551266"/>
            <a:ext cx="5213438" cy="980765"/>
          </a:xfrm>
        </p:spPr>
        <p:txBody>
          <a:bodyPr vert="horz" wrap="square" lIns="182864" tIns="182864" rIns="0" bIns="0" rtlCol="0" anchor="ctr" anchorCtr="0">
            <a:spAutoFit/>
          </a:bodyPr>
          <a:lstStyle>
            <a:lvl1pPr marL="430970" indent="-428589">
              <a:buNone/>
              <a:defRPr lang="en-US" sz="3300" spc="-75" dirty="0" smtClean="0">
                <a:solidFill>
                  <a:schemeClr val="tx1">
                    <a:alpha val="99000"/>
                  </a:schemeClr>
                </a:solidFill>
                <a:latin typeface="Segoe UI Light" pitchFamily="34" charset="0"/>
              </a:defRPr>
            </a:lvl1pPr>
            <a:lvl2pPr marL="259535" indent="-257153">
              <a:buNone/>
              <a:defRPr lang="en-US" spc="-38" dirty="0" smtClean="0">
                <a:solidFill>
                  <a:schemeClr val="tx1">
                    <a:alpha val="99000"/>
                  </a:schemeClr>
                </a:solidFill>
              </a:defRPr>
            </a:lvl2pPr>
          </a:lstStyle>
          <a:p>
            <a:pPr marL="2381" lvl="0" indent="0">
              <a:spcBef>
                <a:spcPts val="0"/>
              </a:spcBef>
              <a:spcAft>
                <a:spcPts val="675"/>
              </a:spcAft>
              <a:buSzPct val="80000"/>
            </a:pPr>
            <a:r>
              <a:rPr lang="en-US" dirty="0" smtClean="0"/>
              <a:t>Click to edit Master text styles</a:t>
            </a:r>
          </a:p>
          <a:p>
            <a:pPr marL="2381" lvl="1" indent="0">
              <a:spcBef>
                <a:spcPts val="0"/>
              </a:spcBef>
              <a:spcAft>
                <a:spcPts val="675"/>
              </a:spcAft>
              <a:buSzPct val="80000"/>
            </a:pPr>
            <a:r>
              <a:rPr lang="en-US" dirty="0" smtClean="0"/>
              <a:t>Second level</a:t>
            </a:r>
          </a:p>
        </p:txBody>
      </p:sp>
      <p:sp>
        <p:nvSpPr>
          <p:cNvPr id="5" name="Text Placeholder 4"/>
          <p:cNvSpPr>
            <a:spLocks noGrp="1"/>
          </p:cNvSpPr>
          <p:nvPr>
            <p:ph type="body" sz="quarter" idx="11"/>
          </p:nvPr>
        </p:nvSpPr>
        <p:spPr>
          <a:xfrm>
            <a:off x="391008" y="228603"/>
            <a:ext cx="8362081" cy="571310"/>
          </a:xfrm>
        </p:spPr>
        <p:txBody>
          <a:bodyPr vert="horz" wrap="square" lIns="0" tIns="0" rIns="0" bIns="0" rtlCol="0" anchor="t">
            <a:spAutoFit/>
          </a:bodyPr>
          <a:lstStyle>
            <a:lvl1pPr marL="0" indent="0">
              <a:buNone/>
              <a:defRPr lang="en-US" sz="4125" b="0" cap="none" spc="-75"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2893944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2051118418"/>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2153970143"/>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32419376"/>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1351850510"/>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0799563"/>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57049643"/>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3"/>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2"/>
            <a:ext cx="1873859" cy="290339"/>
          </a:xfrm>
          <a:prstGeom prst="rect">
            <a:avLst/>
          </a:prstGeom>
        </p:spPr>
      </p:pic>
    </p:spTree>
    <p:extLst>
      <p:ext uri="{BB962C8B-B14F-4D97-AF65-F5344CB8AC3E}">
        <p14:creationId xmlns:p14="http://schemas.microsoft.com/office/powerpoint/2010/main" val="1585596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2791601843"/>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460705579"/>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9472768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571310"/>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7" y="1447799"/>
            <a:ext cx="8363938" cy="1532727"/>
          </a:xfrm>
          <a:prstGeom prst="rect">
            <a:avLst/>
          </a:prstGeom>
        </p:spPr>
        <p:txBody>
          <a:bodyPr/>
          <a:lstStyle>
            <a:lvl1pPr marL="0" indent="0">
              <a:buFont typeface="Wingdings" pitchFamily="2" charset="2"/>
              <a:buNone/>
              <a:defRPr sz="3000">
                <a:solidFill>
                  <a:schemeClr val="tx1">
                    <a:alpha val="99000"/>
                  </a:schemeClr>
                </a:solidFill>
              </a:defRPr>
            </a:lvl1pPr>
            <a:lvl2pPr marL="213104" marR="0" indent="0" algn="l" defTabSz="685715" rtl="0" eaLnBrk="1" fontAlgn="auto" latinLnBrk="0" hangingPunct="1">
              <a:lnSpc>
                <a:spcPct val="90000"/>
              </a:lnSpc>
              <a:spcBef>
                <a:spcPct val="20000"/>
              </a:spcBef>
              <a:spcAft>
                <a:spcPts val="0"/>
              </a:spcAft>
              <a:buClrTx/>
              <a:buSzPct val="90000"/>
              <a:buFont typeface="Wingdings" pitchFamily="2" charset="2"/>
              <a:buNone/>
              <a:tabLst/>
              <a:defRPr lang="en-US" sz="1800" kern="1200" spc="0" baseline="0" dirty="0" smtClean="0">
                <a:solidFill>
                  <a:schemeClr val="tx1">
                    <a:alpha val="99000"/>
                  </a:schemeClr>
                </a:solidFill>
                <a:latin typeface="+mn-lt"/>
                <a:ea typeface="+mn-ea"/>
                <a:cs typeface="+mn-cs"/>
              </a:defRPr>
            </a:lvl2pPr>
            <a:lvl3pPr marL="388112" indent="0">
              <a:buFont typeface="Wingdings" pitchFamily="2" charset="2"/>
              <a:buNone/>
              <a:tabLst/>
              <a:defRPr>
                <a:solidFill>
                  <a:schemeClr val="tx1">
                    <a:alpha val="99000"/>
                  </a:schemeClr>
                </a:solidFill>
                <a:latin typeface="+mn-lt"/>
              </a:defRPr>
            </a:lvl3pPr>
            <a:lvl4pPr marL="555976" indent="0">
              <a:buFont typeface="Wingdings" pitchFamily="2" charset="2"/>
              <a:buNone/>
              <a:defRPr>
                <a:solidFill>
                  <a:schemeClr val="tx1">
                    <a:alpha val="99000"/>
                  </a:schemeClr>
                </a:solidFill>
                <a:latin typeface="+mn-lt"/>
              </a:defRPr>
            </a:lvl4pPr>
            <a:lvl5pPr marL="685742"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28833987"/>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940427830"/>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503184690"/>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89819546"/>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642453558"/>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21734630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4280969068"/>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240"/>
            <a:endParaRPr lang="en-US" sz="1800">
              <a:solidFill>
                <a:srgbClr val="292929"/>
              </a:solidFill>
            </a:endParaRPr>
          </a:p>
        </p:txBody>
      </p:sp>
    </p:spTree>
    <p:extLst>
      <p:ext uri="{BB962C8B-B14F-4D97-AF65-F5344CB8AC3E}">
        <p14:creationId xmlns:p14="http://schemas.microsoft.com/office/powerpoint/2010/main" val="1746812362"/>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grpSp>
    </p:spTree>
    <p:extLst>
      <p:ext uri="{BB962C8B-B14F-4D97-AF65-F5344CB8AC3E}">
        <p14:creationId xmlns:p14="http://schemas.microsoft.com/office/powerpoint/2010/main" val="671621022"/>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986924092"/>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1202032737"/>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7" y="1447799"/>
            <a:ext cx="8363938" cy="1532727"/>
          </a:xfrm>
          <a:prstGeom prst="rect">
            <a:avLst/>
          </a:prstGeom>
        </p:spPr>
        <p:txBody>
          <a:bodyPr/>
          <a:lstStyle>
            <a:lvl1pPr marL="0" indent="0">
              <a:spcBef>
                <a:spcPts val="1800"/>
              </a:spcBef>
              <a:buNone/>
              <a:defRPr sz="3000">
                <a:solidFill>
                  <a:schemeClr val="tx2">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16" indent="0">
              <a:buNone/>
              <a:defRPr lang="en-US" sz="1800" kern="1200" spc="0" baseline="0" dirty="0" smtClean="0">
                <a:solidFill>
                  <a:schemeClr val="tx1">
                    <a:alpha val="99000"/>
                  </a:schemeClr>
                </a:solidFill>
                <a:latin typeface="+mn-lt"/>
                <a:ea typeface="+mn-ea"/>
                <a:cs typeface="+mn-cs"/>
              </a:defRPr>
            </a:lvl3pPr>
            <a:lvl4pPr marL="342871" indent="0">
              <a:buNone/>
              <a:defRPr lang="en-US" sz="1500" kern="1200" spc="0" baseline="0" dirty="0" smtClean="0">
                <a:solidFill>
                  <a:schemeClr val="tx1">
                    <a:alpha val="99000"/>
                  </a:schemeClr>
                </a:solidFill>
                <a:latin typeface="+mn-lt"/>
                <a:ea typeface="+mn-ea"/>
                <a:cs typeface="+mn-cs"/>
              </a:defRPr>
            </a:lvl4pPr>
            <a:lvl5pPr marL="520260" indent="0">
              <a:buNone/>
              <a:defRPr lang="en-US" sz="15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0008189"/>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2590240926"/>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97996575"/>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266745848"/>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1278713"/>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394287254"/>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3"/>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2"/>
            <a:ext cx="1873859" cy="290339"/>
          </a:xfrm>
          <a:prstGeom prst="rect">
            <a:avLst/>
          </a:prstGeom>
        </p:spPr>
      </p:pic>
    </p:spTree>
    <p:extLst>
      <p:ext uri="{BB962C8B-B14F-4D97-AF65-F5344CB8AC3E}">
        <p14:creationId xmlns:p14="http://schemas.microsoft.com/office/powerpoint/2010/main" val="1027182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667902533"/>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061171564"/>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775281728"/>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28142058"/>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7" y="1447799"/>
            <a:ext cx="8363938" cy="1532727"/>
          </a:xfrm>
          <a:prstGeom prst="rect">
            <a:avLst/>
          </a:prstGeom>
        </p:spPr>
        <p:txBody>
          <a:bodyPr/>
          <a:lstStyle>
            <a:lvl1pPr marL="0" indent="0">
              <a:spcBef>
                <a:spcPts val="1800"/>
              </a:spcBef>
              <a:buNone/>
              <a:defRPr sz="3000">
                <a:solidFill>
                  <a:schemeClr val="tx1">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16" indent="0">
              <a:buNone/>
              <a:defRPr lang="en-US" sz="1800" kern="1200" spc="0" baseline="0" dirty="0" smtClean="0">
                <a:solidFill>
                  <a:schemeClr val="tx1">
                    <a:alpha val="99000"/>
                  </a:schemeClr>
                </a:solidFill>
                <a:latin typeface="+mn-lt"/>
                <a:ea typeface="+mn-ea"/>
                <a:cs typeface="+mn-cs"/>
              </a:defRPr>
            </a:lvl3pPr>
            <a:lvl4pPr marL="342871" indent="0">
              <a:buNone/>
              <a:defRPr lang="en-US" sz="1500" kern="1200" spc="0" baseline="0" dirty="0" smtClean="0">
                <a:solidFill>
                  <a:schemeClr val="tx1">
                    <a:alpha val="99000"/>
                  </a:schemeClr>
                </a:solidFill>
                <a:latin typeface="+mn-lt"/>
                <a:ea typeface="+mn-ea"/>
                <a:cs typeface="+mn-cs"/>
              </a:defRPr>
            </a:lvl4pPr>
            <a:lvl5pPr marL="520260" indent="0">
              <a:buNone/>
              <a:defRPr lang="en-US" sz="15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92727232"/>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252010304"/>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97948194"/>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053995996"/>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402210801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3313828831"/>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240"/>
            <a:endParaRPr lang="en-US" sz="1800">
              <a:solidFill>
                <a:srgbClr val="292929"/>
              </a:solidFill>
            </a:endParaRPr>
          </a:p>
        </p:txBody>
      </p:sp>
    </p:spTree>
    <p:extLst>
      <p:ext uri="{BB962C8B-B14F-4D97-AF65-F5344CB8AC3E}">
        <p14:creationId xmlns:p14="http://schemas.microsoft.com/office/powerpoint/2010/main" val="1189814847"/>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grpSp>
    </p:spTree>
    <p:extLst>
      <p:ext uri="{BB962C8B-B14F-4D97-AF65-F5344CB8AC3E}">
        <p14:creationId xmlns:p14="http://schemas.microsoft.com/office/powerpoint/2010/main" val="1361002770"/>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3034538064"/>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4024363595"/>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3060753680"/>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90627" y="1447802"/>
            <a:ext cx="4047274" cy="1763560"/>
          </a:xfrm>
        </p:spPr>
        <p:txBody>
          <a:bodyPr>
            <a:spAutoFit/>
          </a:bodyPr>
          <a:lstStyle>
            <a:lvl1pPr marL="219057" indent="-219057">
              <a:spcBef>
                <a:spcPts val="900"/>
              </a:spcBef>
              <a:buClr>
                <a:schemeClr val="tx1"/>
              </a:buClr>
              <a:buFont typeface="Wingdings" pitchFamily="2" charset="2"/>
              <a:buChar char=""/>
              <a:defRPr/>
            </a:lvl1pPr>
            <a:lvl2pPr marL="390493" indent="-171436">
              <a:defRPr sz="1500"/>
            </a:lvl2pPr>
            <a:lvl3pPr marL="514308" indent="-123815">
              <a:tabLst/>
              <a:defRPr sz="1500"/>
            </a:lvl3pPr>
            <a:lvl4pPr marL="647646" indent="-133340">
              <a:defRPr/>
            </a:lvl4pPr>
            <a:lvl5pPr marL="771461" indent="-12381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2" y="1447802"/>
            <a:ext cx="4047274" cy="1763560"/>
          </a:xfrm>
        </p:spPr>
        <p:txBody>
          <a:bodyPr>
            <a:spAutoFit/>
          </a:bodyPr>
          <a:lstStyle>
            <a:lvl1pPr marL="254773" indent="-254773">
              <a:spcBef>
                <a:spcPts val="900"/>
              </a:spcBef>
              <a:buFont typeface="Wingdings" pitchFamily="2" charset="2"/>
              <a:buChar char=""/>
              <a:defRPr lang="en-US" sz="2700" kern="1200" spc="-53" baseline="0" dirty="0" smtClean="0">
                <a:solidFill>
                  <a:schemeClr val="tx1">
                    <a:alpha val="99000"/>
                  </a:schemeClr>
                </a:solidFill>
                <a:latin typeface="+mj-lt"/>
                <a:ea typeface="+mn-ea"/>
                <a:cs typeface="+mn-cs"/>
              </a:defRPr>
            </a:lvl1pPr>
            <a:lvl2pPr marL="476211" indent="-257153">
              <a:defRPr lang="en-US" sz="1500" kern="1200" spc="0" baseline="0" dirty="0" smtClean="0">
                <a:solidFill>
                  <a:schemeClr val="tx1">
                    <a:alpha val="99000"/>
                  </a:schemeClr>
                </a:solidFill>
                <a:latin typeface="+mn-lt"/>
                <a:ea typeface="+mn-ea"/>
                <a:cs typeface="+mn-cs"/>
              </a:defRPr>
            </a:lvl2pPr>
            <a:lvl3pPr marL="647646" indent="-257153">
              <a:defRPr lang="en-US" sz="1500" kern="1200" spc="0" baseline="0" dirty="0" smtClean="0">
                <a:solidFill>
                  <a:schemeClr val="tx1">
                    <a:alpha val="99000"/>
                  </a:schemeClr>
                </a:solidFill>
                <a:latin typeface="+mn-lt"/>
                <a:ea typeface="+mn-ea"/>
                <a:cs typeface="+mn-cs"/>
              </a:defRPr>
            </a:lvl3pPr>
            <a:lvl4pPr marL="771461" indent="-257153">
              <a:defRPr lang="en-US" sz="1500" kern="1200" spc="0" baseline="0" dirty="0" smtClean="0">
                <a:solidFill>
                  <a:schemeClr val="tx1">
                    <a:alpha val="99000"/>
                  </a:schemeClr>
                </a:solidFill>
                <a:latin typeface="+mn-lt"/>
                <a:ea typeface="+mn-ea"/>
                <a:cs typeface="+mn-cs"/>
              </a:defRPr>
            </a:lvl4pPr>
            <a:lvl5pPr marL="904800" indent="-257153">
              <a:defRPr lang="en-US" sz="1500" kern="1200" spc="0" baseline="0" dirty="0">
                <a:solidFill>
                  <a:schemeClr val="tx1">
                    <a:alpha val="99000"/>
                  </a:schemeClr>
                </a:solidFill>
                <a:latin typeface="+mn-lt"/>
                <a:ea typeface="+mn-ea"/>
                <a:cs typeface="+mn-cs"/>
              </a:defRPr>
            </a:lvl5pPr>
          </a:lstStyle>
          <a:p>
            <a:pPr marL="219057" marR="0" lvl="0"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19057" marR="0" lvl="1"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19057" marR="0" lvl="2"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19057" marR="0" lvl="3"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19057" marR="0" lvl="4"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97579098"/>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21679044"/>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3096255174"/>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8687657"/>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78225056"/>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3"/>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2"/>
            <a:ext cx="1873859" cy="290339"/>
          </a:xfrm>
          <a:prstGeom prst="rect">
            <a:avLst/>
          </a:prstGeom>
        </p:spPr>
      </p:pic>
    </p:spTree>
    <p:extLst>
      <p:ext uri="{BB962C8B-B14F-4D97-AF65-F5344CB8AC3E}">
        <p14:creationId xmlns:p14="http://schemas.microsoft.com/office/powerpoint/2010/main" val="1973512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476786082"/>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464335046"/>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31655232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4055536348"/>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91677960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865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571310"/>
          </a:xfrm>
        </p:spPr>
        <p:txBody>
          <a:bodyPr/>
          <a:lstStyle>
            <a:lvl1pPr>
              <a:defRPr sz="4125"/>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2"/>
            <a:ext cx="4115872" cy="1500411"/>
          </a:xfrm>
        </p:spPr>
        <p:txBody>
          <a:bodyPr/>
          <a:lstStyle>
            <a:lvl1pPr marL="255963" indent="-255963">
              <a:lnSpc>
                <a:spcPct val="90000"/>
              </a:lnSpc>
              <a:buSzPct val="80000"/>
              <a:buFont typeface="Arial" pitchFamily="34" charset="0"/>
              <a:buChar char="•"/>
              <a:defRPr sz="2400"/>
            </a:lvl1pPr>
            <a:lvl2pPr marL="470258" indent="-214295">
              <a:lnSpc>
                <a:spcPct val="90000"/>
              </a:lnSpc>
              <a:buSzPct val="80000"/>
              <a:buFont typeface="Arial" pitchFamily="34" charset="0"/>
              <a:buChar char="•"/>
              <a:defRPr sz="2100"/>
            </a:lvl2pPr>
            <a:lvl3pPr marL="685742" indent="-215486">
              <a:lnSpc>
                <a:spcPct val="90000"/>
              </a:lnSpc>
              <a:buSzPct val="80000"/>
              <a:buFont typeface="Arial" pitchFamily="34" charset="0"/>
              <a:buChar char="•"/>
              <a:defRPr sz="1800"/>
            </a:lvl3pPr>
            <a:lvl4pPr marL="1284578" indent="-169055">
              <a:lnSpc>
                <a:spcPct val="90000"/>
              </a:lnSpc>
              <a:buSzPct val="80000"/>
              <a:buFont typeface="Arial" pitchFamily="34" charset="0"/>
              <a:buChar char="•"/>
              <a:defRPr sz="1500"/>
            </a:lvl4pPr>
            <a:lvl5pPr marL="1458394" indent="-173816">
              <a:lnSpc>
                <a:spcPct val="90000"/>
              </a:lnSpc>
              <a:buSzPct val="80000"/>
              <a:buFont typeface="Arial" pitchFamily="34" charset="0"/>
              <a:buChar char="•"/>
              <a:defRPr sz="1500"/>
            </a:lvl5pPr>
            <a:lvl6pPr>
              <a:defRPr sz="1425"/>
            </a:lvl6pPr>
            <a:lvl7pPr>
              <a:defRPr sz="1425"/>
            </a:lvl7pPr>
            <a:lvl8pPr>
              <a:defRPr sz="1425"/>
            </a:lvl8pPr>
            <a:lvl9pPr>
              <a:defRPr sz="14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3"/>
            <a:ext cx="4115872" cy="1500411"/>
          </a:xfrm>
        </p:spPr>
        <p:txBody>
          <a:bodyPr/>
          <a:lstStyle>
            <a:lvl1pPr marL="342871" indent="-342871">
              <a:lnSpc>
                <a:spcPct val="90000"/>
              </a:lnSpc>
              <a:buSzPct val="80000"/>
              <a:buFont typeface="Arial" pitchFamily="34" charset="0"/>
              <a:buChar char="•"/>
              <a:defRPr lang="en-US" sz="2400" kern="1200" spc="-53" baseline="0" dirty="0" smtClean="0">
                <a:solidFill>
                  <a:schemeClr val="tx1">
                    <a:alpha val="99000"/>
                  </a:schemeClr>
                </a:solidFill>
                <a:latin typeface="+mj-lt"/>
                <a:ea typeface="+mn-ea"/>
                <a:cs typeface="+mn-cs"/>
              </a:defRPr>
            </a:lvl1pPr>
            <a:lvl2pPr marL="598835" indent="-342871">
              <a:lnSpc>
                <a:spcPct val="90000"/>
              </a:lnSpc>
              <a:buSzPct val="80000"/>
              <a:buFont typeface="Arial" pitchFamily="34" charset="0"/>
              <a:buChar char="•"/>
              <a:defRPr lang="en-US" sz="2100" kern="1200" spc="0" baseline="0" dirty="0" smtClean="0">
                <a:solidFill>
                  <a:schemeClr val="tx1">
                    <a:alpha val="99000"/>
                  </a:schemeClr>
                </a:solidFill>
                <a:latin typeface="+mn-lt"/>
                <a:ea typeface="+mn-ea"/>
                <a:cs typeface="+mn-cs"/>
              </a:defRPr>
            </a:lvl2pPr>
            <a:lvl3pPr marL="727411" indent="-257153">
              <a:lnSpc>
                <a:spcPct val="90000"/>
              </a:lnSpc>
              <a:buSzPct val="80000"/>
              <a:buFont typeface="Arial" pitchFamily="34" charset="0"/>
              <a:buChar char="•"/>
              <a:defRPr lang="en-US" sz="1800" kern="1200" spc="0" baseline="0" dirty="0" smtClean="0">
                <a:solidFill>
                  <a:schemeClr val="tx1">
                    <a:alpha val="99000"/>
                  </a:schemeClr>
                </a:solidFill>
                <a:latin typeface="+mn-lt"/>
                <a:ea typeface="+mn-ea"/>
                <a:cs typeface="+mn-cs"/>
              </a:defRPr>
            </a:lvl3pPr>
            <a:lvl4pPr marL="1372677" indent="-257153">
              <a:lnSpc>
                <a:spcPct val="90000"/>
              </a:lnSpc>
              <a:buSzPct val="80000"/>
              <a:buFont typeface="Arial" pitchFamily="34" charset="0"/>
              <a:buChar char="•"/>
              <a:defRPr lang="en-US" sz="1500" kern="1200" spc="0" baseline="0" dirty="0" smtClean="0">
                <a:solidFill>
                  <a:schemeClr val="tx1">
                    <a:alpha val="99000"/>
                  </a:schemeClr>
                </a:solidFill>
                <a:latin typeface="+mn-lt"/>
                <a:ea typeface="+mn-ea"/>
                <a:cs typeface="+mn-cs"/>
              </a:defRPr>
            </a:lvl4pPr>
            <a:lvl5pPr marL="1541732" indent="-257153">
              <a:lnSpc>
                <a:spcPct val="90000"/>
              </a:lnSpc>
              <a:buSzPct val="80000"/>
              <a:buFont typeface="Arial" pitchFamily="34" charset="0"/>
              <a:buChar char="•"/>
              <a:defRPr lang="en-US" sz="1500" kern="1200" spc="0" baseline="0" dirty="0">
                <a:solidFill>
                  <a:schemeClr val="tx1">
                    <a:alpha val="99000"/>
                  </a:schemeClr>
                </a:solidFill>
                <a:latin typeface="+mn-lt"/>
                <a:ea typeface="+mn-ea"/>
                <a:cs typeface="+mn-cs"/>
              </a:defRPr>
            </a:lvl5pPr>
            <a:lvl6pPr>
              <a:defRPr sz="1425"/>
            </a:lvl6pPr>
            <a:lvl7pPr>
              <a:defRPr sz="1425"/>
            </a:lvl7pPr>
            <a:lvl8pPr>
              <a:defRPr sz="1425"/>
            </a:lvl8pPr>
            <a:lvl9pPr>
              <a:defRPr sz="1425"/>
            </a:lvl9pPr>
          </a:lstStyle>
          <a:p>
            <a:pPr marL="255963" marR="0" lvl="0"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255963" marR="0" lvl="1"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255963" marR="0" lvl="2"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255963" marR="0" lvl="3"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255963" marR="0" lvl="4"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309638587"/>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139472133"/>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386413530"/>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363778020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1443962972"/>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240"/>
            <a:endParaRPr lang="en-US" sz="1800">
              <a:solidFill>
                <a:srgbClr val="292929"/>
              </a:solidFill>
            </a:endParaRPr>
          </a:p>
        </p:txBody>
      </p:sp>
    </p:spTree>
    <p:extLst>
      <p:ext uri="{BB962C8B-B14F-4D97-AF65-F5344CB8AC3E}">
        <p14:creationId xmlns:p14="http://schemas.microsoft.com/office/powerpoint/2010/main" val="855922466"/>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grpSp>
    </p:spTree>
    <p:extLst>
      <p:ext uri="{BB962C8B-B14F-4D97-AF65-F5344CB8AC3E}">
        <p14:creationId xmlns:p14="http://schemas.microsoft.com/office/powerpoint/2010/main" val="2218229117"/>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2851849448"/>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4103359914"/>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1516929723"/>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21400184"/>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571310"/>
          </a:xfrm>
        </p:spPr>
        <p:txBody>
          <a:bodyPr/>
          <a:lstStyle>
            <a:lvl1pPr>
              <a:defRPr sz="4125"/>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604"/>
            <a:ext cx="4115872" cy="332399"/>
          </a:xfrm>
        </p:spPr>
        <p:txBody>
          <a:bodyPr anchor="b"/>
          <a:lstStyle>
            <a:lvl1pPr marL="0" indent="0">
              <a:lnSpc>
                <a:spcPct val="90000"/>
              </a:lnSpc>
              <a:spcBef>
                <a:spcPts val="0"/>
              </a:spcBef>
              <a:buNone/>
              <a:defRPr sz="2400" b="0">
                <a:latin typeface="Segoe UI Light" pitchFamily="34" charset="0"/>
              </a:defRPr>
            </a:lvl1pPr>
            <a:lvl2pPr marL="342858" indent="0">
              <a:buNone/>
              <a:defRPr sz="1500" b="1"/>
            </a:lvl2pPr>
            <a:lvl3pPr marL="685715" indent="0">
              <a:buNone/>
              <a:defRPr sz="1425" b="1"/>
            </a:lvl3pPr>
            <a:lvl4pPr marL="1028573" indent="0">
              <a:buNone/>
              <a:defRPr sz="1200" b="1"/>
            </a:lvl4pPr>
            <a:lvl5pPr marL="1371431" indent="0">
              <a:buNone/>
              <a:defRPr sz="1200" b="1"/>
            </a:lvl5pPr>
            <a:lvl6pPr marL="1714288" indent="0">
              <a:buNone/>
              <a:defRPr sz="1200" b="1"/>
            </a:lvl6pPr>
            <a:lvl7pPr marL="2057146" indent="0">
              <a:buNone/>
              <a:defRPr sz="1200" b="1"/>
            </a:lvl7pPr>
            <a:lvl8pPr marL="2400004" indent="0">
              <a:buNone/>
              <a:defRPr sz="1200" b="1"/>
            </a:lvl8pPr>
            <a:lvl9pPr marL="274286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2" y="2266798"/>
            <a:ext cx="4114800" cy="1458861"/>
          </a:xfrm>
        </p:spPr>
        <p:txBody>
          <a:bodyPr/>
          <a:lstStyle>
            <a:lvl1pPr marL="302393" indent="-302393">
              <a:buSzPct val="80000"/>
              <a:buFont typeface="Arial" pitchFamily="34" charset="0"/>
              <a:buChar char="•"/>
              <a:defRPr sz="2100"/>
            </a:lvl1pPr>
            <a:lvl2pPr marL="558357" indent="-241677">
              <a:buSzPct val="80000"/>
              <a:buFont typeface="Arial" pitchFamily="34" charset="0"/>
              <a:buChar char="•"/>
              <a:defRPr sz="2100"/>
            </a:lvl2pPr>
            <a:lvl3pPr marL="770270" indent="-211914" defTabSz="772652">
              <a:buSzPct val="80000"/>
              <a:buFont typeface="Arial" pitchFamily="34" charset="0"/>
              <a:buChar char="•"/>
              <a:defRPr sz="1800"/>
            </a:lvl3pPr>
            <a:lvl4pPr marL="988137" indent="-215486">
              <a:buSzPct val="80000"/>
              <a:buFont typeface="Arial" pitchFamily="34" charset="0"/>
              <a:buChar char="•"/>
              <a:defRPr sz="1500"/>
            </a:lvl4pPr>
            <a:lvl5pPr marL="1156001" indent="-167864">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604"/>
            <a:ext cx="4115872" cy="332399"/>
          </a:xfrm>
        </p:spPr>
        <p:txBody>
          <a:bodyPr anchor="b"/>
          <a:lstStyle>
            <a:lvl1pPr marL="0" indent="0">
              <a:lnSpc>
                <a:spcPct val="90000"/>
              </a:lnSpc>
              <a:spcBef>
                <a:spcPts val="0"/>
              </a:spcBef>
              <a:buNone/>
              <a:defRPr sz="2400" b="0">
                <a:latin typeface="Segoe UI Light" pitchFamily="34" charset="0"/>
              </a:defRPr>
            </a:lvl1pPr>
            <a:lvl2pPr marL="342858" indent="0">
              <a:buNone/>
              <a:defRPr sz="1500" b="1"/>
            </a:lvl2pPr>
            <a:lvl3pPr marL="685715" indent="0">
              <a:buNone/>
              <a:defRPr sz="1425" b="1"/>
            </a:lvl3pPr>
            <a:lvl4pPr marL="1028573" indent="0">
              <a:buNone/>
              <a:defRPr sz="1200" b="1"/>
            </a:lvl4pPr>
            <a:lvl5pPr marL="1371431" indent="0">
              <a:buNone/>
              <a:defRPr sz="1200" b="1"/>
            </a:lvl5pPr>
            <a:lvl6pPr marL="1714288" indent="0">
              <a:buNone/>
              <a:defRPr sz="1200" b="1"/>
            </a:lvl6pPr>
            <a:lvl7pPr marL="2057146" indent="0">
              <a:buNone/>
              <a:defRPr sz="1200" b="1"/>
            </a:lvl7pPr>
            <a:lvl8pPr marL="2400004" indent="0">
              <a:buNone/>
              <a:defRPr sz="1200" b="1"/>
            </a:lvl8pPr>
            <a:lvl9pPr marL="274286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9"/>
            <a:ext cx="4115872" cy="1458861"/>
          </a:xfrm>
        </p:spPr>
        <p:txBody>
          <a:bodyPr/>
          <a:lstStyle>
            <a:lvl1pPr marL="222222" indent="-222222">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71" indent="-34287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33" indent="-257153">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05" indent="-257153">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10" indent="-257153">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05" indent="-257153">
              <a:defRPr sz="1200"/>
            </a:lvl6pPr>
            <a:lvl7pPr marL="1202432" indent="-214295">
              <a:defRPr sz="1200"/>
            </a:lvl7pPr>
            <a:lvl8pPr>
              <a:defRPr sz="1200"/>
            </a:lvl8pPr>
            <a:lvl9pPr>
              <a:defRPr sz="1200"/>
            </a:lvl9pPr>
          </a:lstStyle>
          <a:p>
            <a:pPr marL="302393" lvl="0" indent="-302393" algn="l" defTabSz="685715" rtl="0" eaLnBrk="1" latinLnBrk="0" hangingPunct="1">
              <a:lnSpc>
                <a:spcPct val="90000"/>
              </a:lnSpc>
              <a:spcBef>
                <a:spcPct val="20000"/>
              </a:spcBef>
              <a:buSzPct val="80000"/>
            </a:pPr>
            <a:r>
              <a:rPr lang="en-US" smtClean="0"/>
              <a:t>Click to edit Master text styles</a:t>
            </a:r>
          </a:p>
          <a:p>
            <a:pPr marL="302393" lvl="1" indent="-302393" algn="l" defTabSz="685715" rtl="0" eaLnBrk="1" latinLnBrk="0" hangingPunct="1">
              <a:lnSpc>
                <a:spcPct val="90000"/>
              </a:lnSpc>
              <a:spcBef>
                <a:spcPct val="20000"/>
              </a:spcBef>
              <a:buSzPct val="80000"/>
            </a:pPr>
            <a:r>
              <a:rPr lang="en-US" smtClean="0"/>
              <a:t>Second level</a:t>
            </a:r>
          </a:p>
          <a:p>
            <a:pPr marL="302393" lvl="2" indent="-302393" algn="l" defTabSz="685715" rtl="0" eaLnBrk="1" latinLnBrk="0" hangingPunct="1">
              <a:lnSpc>
                <a:spcPct val="90000"/>
              </a:lnSpc>
              <a:spcBef>
                <a:spcPct val="20000"/>
              </a:spcBef>
              <a:buSzPct val="80000"/>
            </a:pPr>
            <a:r>
              <a:rPr lang="en-US" smtClean="0"/>
              <a:t>Third level</a:t>
            </a:r>
          </a:p>
          <a:p>
            <a:pPr marL="302393" lvl="3" indent="-302393" algn="l" defTabSz="685715" rtl="0" eaLnBrk="1" latinLnBrk="0" hangingPunct="1">
              <a:lnSpc>
                <a:spcPct val="90000"/>
              </a:lnSpc>
              <a:spcBef>
                <a:spcPct val="20000"/>
              </a:spcBef>
              <a:buSzPct val="80000"/>
            </a:pPr>
            <a:r>
              <a:rPr lang="en-US" smtClean="0"/>
              <a:t>Fourth level</a:t>
            </a:r>
          </a:p>
          <a:p>
            <a:pPr marL="302393" lvl="4" indent="-302393" algn="l" defTabSz="685715"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934591104"/>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2921662577"/>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476367"/>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05356669"/>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3"/>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2"/>
            <a:ext cx="1873859" cy="290339"/>
          </a:xfrm>
          <a:prstGeom prst="rect">
            <a:avLst/>
          </a:prstGeom>
        </p:spPr>
      </p:pic>
    </p:spTree>
    <p:extLst>
      <p:ext uri="{BB962C8B-B14F-4D97-AF65-F5344CB8AC3E}">
        <p14:creationId xmlns:p14="http://schemas.microsoft.com/office/powerpoint/2010/main" val="1067277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502010081"/>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658096032"/>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857395383"/>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700266655"/>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73126631"/>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26500686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2">
                    <a:alpha val="99000"/>
                  </a:schemeClr>
                </a:solidFill>
                <a:latin typeface="+mj-lt"/>
              </a:defRPr>
            </a:lvl1pPr>
            <a:lvl2pPr marL="0" indent="0">
              <a:buNone/>
              <a:defRPr sz="1500"/>
            </a:lvl2pPr>
            <a:lvl3pPr marL="175008" indent="0">
              <a:buNone/>
              <a:defRPr sz="1500"/>
            </a:lvl3pPr>
            <a:lvl4pPr marL="342871" indent="0">
              <a:buNone/>
              <a:defRPr sz="1500"/>
            </a:lvl4pPr>
            <a:lvl5pPr marL="520260" indent="0">
              <a:buNone/>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447802"/>
            <a:ext cx="4047274" cy="1846659"/>
          </a:xfrm>
        </p:spPr>
        <p:txBody>
          <a:bodyPr/>
          <a:lstStyle>
            <a:lvl1pPr marL="0" indent="0">
              <a:spcBef>
                <a:spcPts val="900"/>
              </a:spcBef>
              <a:buNone/>
              <a:defRPr lang="en-US" sz="3000" kern="1200" spc="-53" baseline="0" dirty="0" smtClean="0">
                <a:solidFill>
                  <a:schemeClr val="tx2">
                    <a:alpha val="99000"/>
                  </a:schemeClr>
                </a:solidFill>
                <a:latin typeface="+mj-lt"/>
                <a:ea typeface="+mn-ea"/>
                <a:cs typeface="+mn-cs"/>
              </a:defRPr>
            </a:lvl1pPr>
            <a:lvl2pPr marL="238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08"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5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499"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558050985"/>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412482207"/>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1445403063"/>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2602808456"/>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240"/>
            <a:endParaRPr lang="en-US" sz="1800">
              <a:solidFill>
                <a:srgbClr val="292929"/>
              </a:solidFill>
            </a:endParaRPr>
          </a:p>
        </p:txBody>
      </p:sp>
    </p:spTree>
    <p:extLst>
      <p:ext uri="{BB962C8B-B14F-4D97-AF65-F5344CB8AC3E}">
        <p14:creationId xmlns:p14="http://schemas.microsoft.com/office/powerpoint/2010/main" val="4191947511"/>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grpSp>
    </p:spTree>
    <p:extLst>
      <p:ext uri="{BB962C8B-B14F-4D97-AF65-F5344CB8AC3E}">
        <p14:creationId xmlns:p14="http://schemas.microsoft.com/office/powerpoint/2010/main" val="744392183"/>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2213598519"/>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3284396700"/>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3979405069"/>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38665237"/>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1065632364"/>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1">
                    <a:alpha val="99000"/>
                  </a:schemeClr>
                </a:solidFill>
                <a:latin typeface="+mj-lt"/>
              </a:defRPr>
            </a:lvl1pPr>
            <a:lvl2pPr marL="0" indent="0">
              <a:buNone/>
              <a:defRPr sz="1500">
                <a:solidFill>
                  <a:schemeClr val="tx1">
                    <a:alpha val="99000"/>
                  </a:schemeClr>
                </a:solidFill>
              </a:defRPr>
            </a:lvl2pPr>
            <a:lvl3pPr marL="175008" indent="0">
              <a:buNone/>
              <a:defRPr sz="1500">
                <a:solidFill>
                  <a:schemeClr val="tx1">
                    <a:alpha val="99000"/>
                  </a:schemeClr>
                </a:solidFill>
              </a:defRPr>
            </a:lvl3pPr>
            <a:lvl4pPr marL="342871" indent="0">
              <a:buNone/>
              <a:defRPr sz="1500">
                <a:solidFill>
                  <a:schemeClr val="tx1">
                    <a:alpha val="99000"/>
                  </a:schemeClr>
                </a:solidFill>
              </a:defRPr>
            </a:lvl4pPr>
            <a:lvl5pPr marL="520260" indent="0">
              <a:buNone/>
              <a:defRPr sz="15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447802"/>
            <a:ext cx="4047274" cy="1846659"/>
          </a:xfrm>
        </p:spPr>
        <p:txBody>
          <a:bodyPr/>
          <a:lstStyle>
            <a:lvl1pPr marL="0" indent="0">
              <a:spcBef>
                <a:spcPts val="900"/>
              </a:spcBef>
              <a:buNone/>
              <a:defRPr lang="en-US" sz="3000" kern="1200" spc="-53" baseline="0" dirty="0" smtClean="0">
                <a:solidFill>
                  <a:schemeClr val="tx1">
                    <a:alpha val="99000"/>
                  </a:schemeClr>
                </a:solidFill>
                <a:latin typeface="+mj-lt"/>
                <a:ea typeface="+mn-ea"/>
                <a:cs typeface="+mn-cs"/>
              </a:defRPr>
            </a:lvl1pPr>
            <a:lvl2pPr marL="238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08"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5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499"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057484930"/>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174931"/>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55999198"/>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3"/>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2"/>
            <a:ext cx="1873859" cy="290339"/>
          </a:xfrm>
          <a:prstGeom prst="rect">
            <a:avLst/>
          </a:prstGeom>
        </p:spPr>
      </p:pic>
    </p:spTree>
    <p:extLst>
      <p:ext uri="{BB962C8B-B14F-4D97-AF65-F5344CB8AC3E}">
        <p14:creationId xmlns:p14="http://schemas.microsoft.com/office/powerpoint/2010/main" val="1891740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07739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4337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20958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28743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249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6054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95953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08799592"/>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60931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13247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9917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0572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009" y="3452038"/>
            <a:ext cx="4865192" cy="2002536"/>
          </a:xfrm>
        </p:spPr>
        <p:txBody>
          <a:bodyPr vert="horz" wrap="square" lIns="0" tIns="0" rIns="0" bIns="0" rtlCol="0" anchor="ctr" anchorCtr="0">
            <a:noAutofit/>
          </a:bodyPr>
          <a:lstStyle>
            <a:lvl1pPr algn="l" defTabSz="685772" rtl="0" eaLnBrk="1" latinLnBrk="0" hangingPunct="1">
              <a:lnSpc>
                <a:spcPct val="90000"/>
              </a:lnSpc>
              <a:spcBef>
                <a:spcPct val="0"/>
              </a:spcBef>
              <a:buNone/>
              <a:defRPr lang="en-US" sz="4500" b="0" kern="1200" cap="none" spc="-75"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391008" y="5482008"/>
            <a:ext cx="4863589" cy="644022"/>
          </a:xfrm>
        </p:spPr>
        <p:txBody>
          <a:bodyPr vert="horz" wrap="square" lIns="0" tIns="0" rIns="0" bIns="0" rtlCol="0">
            <a:spAutoFit/>
          </a:bodyPr>
          <a:lstStyle>
            <a:lvl1pPr marL="0" indent="0">
              <a:buNone/>
              <a:defRPr lang="en-US" sz="135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2321320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5" y="2359001"/>
            <a:ext cx="5144840" cy="1371145"/>
          </a:xfrm>
        </p:spPr>
        <p:txBody>
          <a:bodyPr anchor="b" anchorCtr="0"/>
          <a:lstStyle>
            <a:lvl1pPr>
              <a:defRPr kumimoji="0" lang="en-US" sz="4950" b="0" i="0" u="none" strike="noStrike" kern="1200" cap="none" spc="-9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685772"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638627546"/>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4343402"/>
            <a:ext cx="7680340" cy="461665"/>
          </a:xfrm>
        </p:spPr>
        <p:txBody>
          <a:bodyPr>
            <a:noAutofit/>
          </a:bodyPr>
          <a:lstStyle>
            <a:lvl1pPr marL="0" indent="0" algn="l">
              <a:lnSpc>
                <a:spcPct val="90000"/>
              </a:lnSpc>
              <a:spcBef>
                <a:spcPts val="0"/>
              </a:spcBef>
              <a:buNone/>
              <a:defRPr lang="en-US" sz="2700" kern="1200" spc="-53" baseline="0" dirty="0">
                <a:solidFill>
                  <a:schemeClr val="tx1">
                    <a:alpha val="99000"/>
                  </a:schemeClr>
                </a:solidFill>
                <a:latin typeface="+mj-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pPr marL="0" marR="0" lvl="0" indent="0" algn="l" defTabSz="685772"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30044" y="2739678"/>
            <a:ext cx="7686296"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0" b="0" kern="1200" cap="none" spc="-3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30044" y="1447800"/>
            <a:ext cx="7680341" cy="914096"/>
          </a:xfrm>
        </p:spPr>
        <p:txBody>
          <a:bodyPr wrap="square" anchor="b">
            <a:noAutofit/>
          </a:bodyPr>
          <a:lstStyle>
            <a:lvl1pPr marL="0" indent="0">
              <a:buNone/>
              <a:defRPr sz="4950" spc="-113">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3275912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16" name="Group 15"/>
          <p:cNvGrpSpPr/>
          <p:nvPr userDrawn="1"/>
        </p:nvGrpSpPr>
        <p:grpSpPr bwMode="black">
          <a:xfrm>
            <a:off x="654636" y="3005011"/>
            <a:ext cx="1800782"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grpSp>
      <p:sp>
        <p:nvSpPr>
          <p:cNvPr id="3" name="Subtitle 2"/>
          <p:cNvSpPr>
            <a:spLocks noGrp="1"/>
          </p:cNvSpPr>
          <p:nvPr>
            <p:ph type="subTitle" idx="1" hasCustomPrompt="1"/>
          </p:nvPr>
        </p:nvSpPr>
        <p:spPr>
          <a:xfrm>
            <a:off x="2606719" y="3551258"/>
            <a:ext cx="5213438" cy="980781"/>
          </a:xfrm>
        </p:spPr>
        <p:txBody>
          <a:bodyPr vert="horz" wrap="square" lIns="182880" tIns="182880" rIns="0" bIns="0" rtlCol="0" anchor="ctr" anchorCtr="0">
            <a:spAutoFit/>
          </a:bodyPr>
          <a:lstStyle>
            <a:lvl1pPr marL="431006" indent="-428625">
              <a:buNone/>
              <a:defRPr lang="en-US" sz="3300" spc="-75" dirty="0" smtClean="0">
                <a:solidFill>
                  <a:schemeClr val="tx1">
                    <a:alpha val="99000"/>
                  </a:schemeClr>
                </a:solidFill>
                <a:latin typeface="Segoe UI Light" pitchFamily="34" charset="0"/>
              </a:defRPr>
            </a:lvl1pPr>
            <a:lvl2pPr marL="259556" indent="-257175">
              <a:buNone/>
              <a:defRPr lang="en-US" spc="-38" dirty="0" smtClean="0">
                <a:solidFill>
                  <a:schemeClr val="tx1">
                    <a:alpha val="99000"/>
                  </a:schemeClr>
                </a:solidFill>
              </a:defRPr>
            </a:lvl2pPr>
          </a:lstStyle>
          <a:p>
            <a:pPr marL="2381" lvl="0" indent="0">
              <a:spcBef>
                <a:spcPts val="0"/>
              </a:spcBef>
              <a:spcAft>
                <a:spcPts val="675"/>
              </a:spcAft>
              <a:buSzPct val="80000"/>
            </a:pPr>
            <a:r>
              <a:rPr lang="en-US" dirty="0" smtClean="0"/>
              <a:t>Click to edit Master text styles</a:t>
            </a:r>
          </a:p>
          <a:p>
            <a:pPr marL="2381" lvl="1" indent="0">
              <a:spcBef>
                <a:spcPts val="0"/>
              </a:spcBef>
              <a:spcAft>
                <a:spcPts val="675"/>
              </a:spcAft>
              <a:buSzPct val="80000"/>
            </a:pPr>
            <a:r>
              <a:rPr lang="en-US" dirty="0" smtClean="0"/>
              <a:t>Second level</a:t>
            </a:r>
          </a:p>
        </p:txBody>
      </p:sp>
      <p:sp>
        <p:nvSpPr>
          <p:cNvPr id="5" name="Text Placeholder 4"/>
          <p:cNvSpPr>
            <a:spLocks noGrp="1"/>
          </p:cNvSpPr>
          <p:nvPr>
            <p:ph type="body" sz="quarter" idx="11"/>
          </p:nvPr>
        </p:nvSpPr>
        <p:spPr>
          <a:xfrm>
            <a:off x="391009" y="228602"/>
            <a:ext cx="8362079" cy="560923"/>
          </a:xfrm>
        </p:spPr>
        <p:txBody>
          <a:bodyPr vert="horz" wrap="square" lIns="0" tIns="0" rIns="0" bIns="0" rtlCol="0" anchor="t">
            <a:spAutoFit/>
          </a:bodyPr>
          <a:lstStyle>
            <a:lvl1pPr marL="0" indent="0">
              <a:buNone/>
              <a:defRPr lang="en-US" sz="4050" b="0" cap="none" spc="-75"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6966661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32727"/>
          </a:xfrm>
          <a:prstGeom prst="rect">
            <a:avLst/>
          </a:prstGeom>
        </p:spPr>
        <p:txBody>
          <a:bodyPr/>
          <a:lstStyle>
            <a:lvl1pPr marL="0" indent="0">
              <a:buFont typeface="Wingdings" pitchFamily="2" charset="2"/>
              <a:buNone/>
              <a:defRPr sz="3000">
                <a:solidFill>
                  <a:schemeClr val="tx1">
                    <a:alpha val="99000"/>
                  </a:schemeClr>
                </a:solidFill>
              </a:defRPr>
            </a:lvl1pPr>
            <a:lvl2pPr marL="213122" marR="0" indent="0" algn="l" defTabSz="685772" rtl="0" eaLnBrk="1" fontAlgn="auto" latinLnBrk="0" hangingPunct="1">
              <a:lnSpc>
                <a:spcPct val="90000"/>
              </a:lnSpc>
              <a:spcBef>
                <a:spcPct val="20000"/>
              </a:spcBef>
              <a:spcAft>
                <a:spcPts val="0"/>
              </a:spcAft>
              <a:buClrTx/>
              <a:buSzPct val="90000"/>
              <a:buFont typeface="Wingdings" pitchFamily="2" charset="2"/>
              <a:buNone/>
              <a:tabLst/>
              <a:defRPr lang="en-US" sz="1800" kern="1200" spc="0" baseline="0" dirty="0" smtClean="0">
                <a:solidFill>
                  <a:schemeClr val="tx1">
                    <a:alpha val="99000"/>
                  </a:schemeClr>
                </a:solidFill>
                <a:latin typeface="+mn-lt"/>
                <a:ea typeface="+mn-ea"/>
                <a:cs typeface="+mn-cs"/>
              </a:defRPr>
            </a:lvl2pPr>
            <a:lvl3pPr marL="388144" indent="0">
              <a:buFont typeface="Wingdings" pitchFamily="2" charset="2"/>
              <a:buNone/>
              <a:tabLst/>
              <a:defRPr>
                <a:solidFill>
                  <a:schemeClr val="tx1">
                    <a:alpha val="99000"/>
                  </a:schemeClr>
                </a:solidFill>
                <a:latin typeface="+mn-lt"/>
              </a:defRPr>
            </a:lvl3pPr>
            <a:lvl4pPr marL="556022" indent="0">
              <a:buFont typeface="Wingdings" pitchFamily="2" charset="2"/>
              <a:buNone/>
              <a:defRPr>
                <a:solidFill>
                  <a:schemeClr val="tx1">
                    <a:alpha val="99000"/>
                  </a:schemeClr>
                </a:solidFill>
                <a:latin typeface="+mn-lt"/>
              </a:defRPr>
            </a:lvl4pPr>
            <a:lvl5pPr marL="6858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675375"/>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799"/>
            <a:ext cx="8363938" cy="1532727"/>
          </a:xfrm>
          <a:prstGeom prst="rect">
            <a:avLst/>
          </a:prstGeom>
        </p:spPr>
        <p:txBody>
          <a:bodyPr/>
          <a:lstStyle>
            <a:lvl1pPr marL="0" indent="0">
              <a:spcBef>
                <a:spcPts val="1800"/>
              </a:spcBef>
              <a:buNone/>
              <a:defRPr sz="3000">
                <a:solidFill>
                  <a:schemeClr val="tx2">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31" indent="0">
              <a:buNone/>
              <a:defRPr lang="en-US" sz="1800" kern="1200" spc="0" baseline="0" dirty="0" smtClean="0">
                <a:solidFill>
                  <a:schemeClr val="tx1">
                    <a:alpha val="99000"/>
                  </a:schemeClr>
                </a:solidFill>
                <a:latin typeface="+mn-lt"/>
                <a:ea typeface="+mn-ea"/>
                <a:cs typeface="+mn-cs"/>
              </a:defRPr>
            </a:lvl3pPr>
            <a:lvl4pPr marL="342900" indent="0">
              <a:buNone/>
              <a:defRPr lang="en-US" sz="1500" kern="1200" spc="0" baseline="0" dirty="0" smtClean="0">
                <a:solidFill>
                  <a:schemeClr val="tx1">
                    <a:alpha val="99000"/>
                  </a:schemeClr>
                </a:solidFill>
                <a:latin typeface="+mn-lt"/>
                <a:ea typeface="+mn-ea"/>
                <a:cs typeface="+mn-cs"/>
              </a:defRPr>
            </a:lvl4pPr>
            <a:lvl5pPr marL="520304" indent="0">
              <a:buNone/>
              <a:defRPr lang="en-US" sz="15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7341533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0832646"/>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799"/>
            <a:ext cx="8363938" cy="1532727"/>
          </a:xfrm>
          <a:prstGeom prst="rect">
            <a:avLst/>
          </a:prstGeom>
        </p:spPr>
        <p:txBody>
          <a:bodyPr/>
          <a:lstStyle>
            <a:lvl1pPr marL="0" indent="0">
              <a:spcBef>
                <a:spcPts val="1800"/>
              </a:spcBef>
              <a:buNone/>
              <a:defRPr sz="3000">
                <a:solidFill>
                  <a:schemeClr val="tx1">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31" indent="0">
              <a:buNone/>
              <a:defRPr lang="en-US" sz="1800" kern="1200" spc="0" baseline="0" dirty="0" smtClean="0">
                <a:solidFill>
                  <a:schemeClr val="tx1">
                    <a:alpha val="99000"/>
                  </a:schemeClr>
                </a:solidFill>
                <a:latin typeface="+mn-lt"/>
                <a:ea typeface="+mn-ea"/>
                <a:cs typeface="+mn-cs"/>
              </a:defRPr>
            </a:lvl3pPr>
            <a:lvl4pPr marL="342900" indent="0">
              <a:buNone/>
              <a:defRPr lang="en-US" sz="1500" kern="1200" spc="0" baseline="0" dirty="0" smtClean="0">
                <a:solidFill>
                  <a:schemeClr val="tx1">
                    <a:alpha val="99000"/>
                  </a:schemeClr>
                </a:solidFill>
                <a:latin typeface="+mn-lt"/>
                <a:ea typeface="+mn-ea"/>
                <a:cs typeface="+mn-cs"/>
              </a:defRPr>
            </a:lvl4pPr>
            <a:lvl5pPr marL="520304" indent="0">
              <a:buNone/>
              <a:defRPr lang="en-US" sz="15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33240770"/>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90627" y="1447802"/>
            <a:ext cx="4047274" cy="1763560"/>
          </a:xfrm>
        </p:spPr>
        <p:txBody>
          <a:bodyPr>
            <a:spAutoFit/>
          </a:bodyPr>
          <a:lstStyle>
            <a:lvl1pPr marL="219075" indent="-219075">
              <a:spcBef>
                <a:spcPts val="900"/>
              </a:spcBef>
              <a:buClr>
                <a:schemeClr val="tx1"/>
              </a:buClr>
              <a:buFont typeface="Wingdings" pitchFamily="2" charset="2"/>
              <a:buChar char=""/>
              <a:defRPr/>
            </a:lvl1pPr>
            <a:lvl2pPr marL="390525" indent="-171450">
              <a:defRPr sz="1500"/>
            </a:lvl2pPr>
            <a:lvl3pPr marL="514350" indent="-123825">
              <a:tabLst/>
              <a:defRPr sz="1500"/>
            </a:lvl3pPr>
            <a:lvl4pPr marL="647700" indent="-133350">
              <a:defRPr/>
            </a:lvl4pPr>
            <a:lvl5pPr marL="771525" indent="-12382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3" y="1447802"/>
            <a:ext cx="4047274" cy="1763560"/>
          </a:xfrm>
        </p:spPr>
        <p:txBody>
          <a:bodyPr>
            <a:spAutoFit/>
          </a:bodyPr>
          <a:lstStyle>
            <a:lvl1pPr marL="254794" indent="-254794">
              <a:spcBef>
                <a:spcPts val="900"/>
              </a:spcBef>
              <a:buFont typeface="Wingdings" pitchFamily="2" charset="2"/>
              <a:buChar char=""/>
              <a:defRPr lang="en-US" sz="2700" kern="1200" spc="-53" baseline="0" dirty="0" smtClean="0">
                <a:solidFill>
                  <a:schemeClr val="tx1">
                    <a:alpha val="99000"/>
                  </a:schemeClr>
                </a:solidFill>
                <a:latin typeface="+mj-lt"/>
                <a:ea typeface="+mn-ea"/>
                <a:cs typeface="+mn-cs"/>
              </a:defRPr>
            </a:lvl1pPr>
            <a:lvl2pPr marL="476250" indent="-257175">
              <a:defRPr lang="en-US" sz="1500" kern="1200" spc="0" baseline="0" dirty="0" smtClean="0">
                <a:solidFill>
                  <a:schemeClr val="tx1">
                    <a:alpha val="99000"/>
                  </a:schemeClr>
                </a:solidFill>
                <a:latin typeface="+mn-lt"/>
                <a:ea typeface="+mn-ea"/>
                <a:cs typeface="+mn-cs"/>
              </a:defRPr>
            </a:lvl2pPr>
            <a:lvl3pPr marL="647700" indent="-257175">
              <a:defRPr lang="en-US" sz="1500" kern="1200" spc="0" baseline="0" dirty="0" smtClean="0">
                <a:solidFill>
                  <a:schemeClr val="tx1">
                    <a:alpha val="99000"/>
                  </a:schemeClr>
                </a:solidFill>
                <a:latin typeface="+mn-lt"/>
                <a:ea typeface="+mn-ea"/>
                <a:cs typeface="+mn-cs"/>
              </a:defRPr>
            </a:lvl3pPr>
            <a:lvl4pPr marL="771525" indent="-257175">
              <a:defRPr lang="en-US" sz="1500" kern="1200" spc="0" baseline="0" dirty="0" smtClean="0">
                <a:solidFill>
                  <a:schemeClr val="tx1">
                    <a:alpha val="99000"/>
                  </a:schemeClr>
                </a:solidFill>
                <a:latin typeface="+mn-lt"/>
                <a:ea typeface="+mn-ea"/>
                <a:cs typeface="+mn-cs"/>
              </a:defRPr>
            </a:lvl4pPr>
            <a:lvl5pPr marL="904875" indent="-257175">
              <a:defRPr lang="en-US" sz="1500" kern="1200" spc="0" baseline="0" dirty="0">
                <a:solidFill>
                  <a:schemeClr val="tx1">
                    <a:alpha val="99000"/>
                  </a:schemeClr>
                </a:solidFill>
                <a:latin typeface="+mn-lt"/>
                <a:ea typeface="+mn-ea"/>
                <a:cs typeface="+mn-cs"/>
              </a:defRPr>
            </a:lvl5pPr>
          </a:lstStyle>
          <a:p>
            <a:pPr marL="219075" marR="0" lvl="0"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19075" marR="0" lvl="1"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19075" marR="0" lvl="2"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19075" marR="0" lvl="3"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19075" marR="0" lvl="4"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813080473"/>
      </p:ext>
    </p:extLst>
  </p:cSld>
  <p:clrMapOvr>
    <a:masterClrMapping/>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500411"/>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500411"/>
          </a:xfrm>
        </p:spPr>
        <p:txBody>
          <a:bodyPr/>
          <a:lstStyle>
            <a:lvl1pPr marL="342900" indent="-342900">
              <a:lnSpc>
                <a:spcPct val="90000"/>
              </a:lnSpc>
              <a:buSzPct val="80000"/>
              <a:buFont typeface="Arial" pitchFamily="34" charset="0"/>
              <a:buChar char="•"/>
              <a:defRPr lang="en-US" sz="2400" kern="1200" spc="-53" baseline="0" dirty="0" smtClean="0">
                <a:solidFill>
                  <a:schemeClr val="tx1">
                    <a:alpha val="99000"/>
                  </a:schemeClr>
                </a:solidFill>
                <a:latin typeface="+mj-lt"/>
                <a:ea typeface="+mn-ea"/>
                <a:cs typeface="+mn-cs"/>
              </a:defRPr>
            </a:lvl1pPr>
            <a:lvl2pPr marL="598885" indent="-342900">
              <a:lnSpc>
                <a:spcPct val="90000"/>
              </a:lnSpc>
              <a:buSzPct val="80000"/>
              <a:buFont typeface="Arial" pitchFamily="34" charset="0"/>
              <a:buChar char="•"/>
              <a:defRPr lang="en-US" sz="2100" kern="1200" spc="0" baseline="0" dirty="0" smtClean="0">
                <a:solidFill>
                  <a:schemeClr val="tx1">
                    <a:alpha val="99000"/>
                  </a:schemeClr>
                </a:solidFill>
                <a:latin typeface="+mn-lt"/>
                <a:ea typeface="+mn-ea"/>
                <a:cs typeface="+mn-cs"/>
              </a:defRPr>
            </a:lvl2pPr>
            <a:lvl3pPr marL="727472" indent="-257175">
              <a:lnSpc>
                <a:spcPct val="90000"/>
              </a:lnSpc>
              <a:buSzPct val="80000"/>
              <a:buFont typeface="Arial" pitchFamily="34" charset="0"/>
              <a:buChar char="•"/>
              <a:defRPr lang="en-US" sz="1800" kern="1200" spc="0" baseline="0" dirty="0" smtClean="0">
                <a:solidFill>
                  <a:schemeClr val="tx1">
                    <a:alpha val="99000"/>
                  </a:schemeClr>
                </a:solidFill>
                <a:latin typeface="+mn-lt"/>
                <a:ea typeface="+mn-ea"/>
                <a:cs typeface="+mn-cs"/>
              </a:defRPr>
            </a:lvl3pPr>
            <a:lvl4pPr marL="1372791" indent="-257175">
              <a:lnSpc>
                <a:spcPct val="90000"/>
              </a:lnSpc>
              <a:buSzPct val="80000"/>
              <a:buFont typeface="Arial" pitchFamily="34" charset="0"/>
              <a:buChar char="•"/>
              <a:defRPr lang="en-US" sz="1500" kern="1200" spc="0" baseline="0" dirty="0" smtClean="0">
                <a:solidFill>
                  <a:schemeClr val="tx1">
                    <a:alpha val="99000"/>
                  </a:schemeClr>
                </a:solidFill>
                <a:latin typeface="+mn-lt"/>
                <a:ea typeface="+mn-ea"/>
                <a:cs typeface="+mn-cs"/>
              </a:defRPr>
            </a:lvl4pPr>
            <a:lvl5pPr marL="1541860" indent="-257175">
              <a:lnSpc>
                <a:spcPct val="90000"/>
              </a:lnSpc>
              <a:buSzPct val="80000"/>
              <a:buFont typeface="Arial" pitchFamily="34" charset="0"/>
              <a:buChar char="•"/>
              <a:defRPr lang="en-US" sz="1500" kern="1200" spc="0" baseline="0" dirty="0">
                <a:solidFill>
                  <a:schemeClr val="tx1">
                    <a:alpha val="99000"/>
                  </a:schemeClr>
                </a:solidFill>
                <a:latin typeface="+mn-lt"/>
                <a:ea typeface="+mn-ea"/>
                <a:cs typeface="+mn-cs"/>
              </a:defRPr>
            </a:lvl5pPr>
            <a:lvl6pPr>
              <a:defRPr sz="1350"/>
            </a:lvl6pPr>
            <a:lvl7pPr>
              <a:defRPr sz="1350"/>
            </a:lvl7pPr>
            <a:lvl8pPr>
              <a:defRPr sz="1350"/>
            </a:lvl8pPr>
            <a:lvl9pPr>
              <a:defRPr sz="1350"/>
            </a:lvl9pPr>
          </a:lstStyle>
          <a:p>
            <a:pPr marL="255985" marR="0" lvl="0"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255985" marR="0" lvl="1"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255985" marR="0" lvl="2"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255985" marR="0" lvl="3"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255985" marR="0" lvl="4"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2710328938"/>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1223723642"/>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2">
                    <a:alpha val="99000"/>
                  </a:schemeClr>
                </a:solidFill>
                <a:latin typeface="+mj-lt"/>
              </a:defRPr>
            </a:lvl1pPr>
            <a:lvl2pPr marL="0" indent="0">
              <a:buNone/>
              <a:defRPr sz="1500"/>
            </a:lvl2pPr>
            <a:lvl3pPr marL="175022" indent="0">
              <a:buNone/>
              <a:defRPr sz="1500"/>
            </a:lvl3pPr>
            <a:lvl4pPr marL="342900" indent="0">
              <a:buNone/>
              <a:defRPr sz="1500"/>
            </a:lvl4pPr>
            <a:lvl5pPr marL="520304" indent="0">
              <a:buNone/>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3" y="1447802"/>
            <a:ext cx="4047274" cy="1846659"/>
          </a:xfrm>
        </p:spPr>
        <p:txBody>
          <a:bodyPr/>
          <a:lstStyle>
            <a:lvl1pPr marL="0" indent="0">
              <a:spcBef>
                <a:spcPts val="900"/>
              </a:spcBef>
              <a:buNone/>
              <a:defRPr lang="en-US" sz="3000" kern="1200" spc="-53" baseline="0" dirty="0" smtClean="0">
                <a:solidFill>
                  <a:schemeClr val="tx2">
                    <a:alpha val="99000"/>
                  </a:schemeClr>
                </a:solidFill>
                <a:latin typeface="+mj-lt"/>
                <a:ea typeface="+mn-ea"/>
                <a:cs typeface="+mn-cs"/>
              </a:defRPr>
            </a:lvl1pPr>
            <a:lvl2pPr marL="23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22"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54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749768670"/>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1">
                    <a:alpha val="99000"/>
                  </a:schemeClr>
                </a:solidFill>
                <a:latin typeface="+mj-lt"/>
              </a:defRPr>
            </a:lvl1pPr>
            <a:lvl2pPr marL="0" indent="0">
              <a:buNone/>
              <a:defRPr sz="1500">
                <a:solidFill>
                  <a:schemeClr val="tx1">
                    <a:alpha val="99000"/>
                  </a:schemeClr>
                </a:solidFill>
              </a:defRPr>
            </a:lvl2pPr>
            <a:lvl3pPr marL="175022" indent="0">
              <a:buNone/>
              <a:defRPr sz="1500">
                <a:solidFill>
                  <a:schemeClr val="tx1">
                    <a:alpha val="99000"/>
                  </a:schemeClr>
                </a:solidFill>
              </a:defRPr>
            </a:lvl3pPr>
            <a:lvl4pPr marL="342900" indent="0">
              <a:buNone/>
              <a:defRPr sz="1500">
                <a:solidFill>
                  <a:schemeClr val="tx1">
                    <a:alpha val="99000"/>
                  </a:schemeClr>
                </a:solidFill>
              </a:defRPr>
            </a:lvl4pPr>
            <a:lvl5pPr marL="520304" indent="0">
              <a:buNone/>
              <a:defRPr sz="15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3" y="1447802"/>
            <a:ext cx="4047274" cy="1846659"/>
          </a:xfrm>
        </p:spPr>
        <p:txBody>
          <a:bodyPr/>
          <a:lstStyle>
            <a:lvl1pPr marL="0" indent="0">
              <a:spcBef>
                <a:spcPts val="900"/>
              </a:spcBef>
              <a:buNone/>
              <a:defRPr lang="en-US" sz="3000" kern="1200" spc="-53" baseline="0" dirty="0" smtClean="0">
                <a:solidFill>
                  <a:schemeClr val="tx1">
                    <a:alpha val="99000"/>
                  </a:schemeClr>
                </a:solidFill>
                <a:latin typeface="+mj-lt"/>
                <a:ea typeface="+mn-ea"/>
                <a:cs typeface="+mn-cs"/>
              </a:defRPr>
            </a:lvl1pPr>
            <a:lvl2pPr marL="23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22"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54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927617530"/>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081710976"/>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3969634"/>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9144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0" y="1716026"/>
            <a:ext cx="8366320" cy="144962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794" indent="0">
              <a:buNone/>
              <a:defRPr>
                <a:gradFill>
                  <a:gsLst>
                    <a:gs pos="1250">
                      <a:srgbClr val="000000"/>
                    </a:gs>
                    <a:gs pos="100000">
                      <a:srgbClr val="000000"/>
                    </a:gs>
                  </a:gsLst>
                  <a:lin ang="5400000" scaled="0"/>
                </a:gradFill>
                <a:latin typeface="Consolas" pitchFamily="49" charset="0"/>
                <a:cs typeface="Consolas" pitchFamily="49" charset="0"/>
              </a:defRPr>
            </a:lvl2pPr>
            <a:lvl3pPr marL="429816" indent="0">
              <a:buNone/>
              <a:defRPr>
                <a:gradFill>
                  <a:gsLst>
                    <a:gs pos="1250">
                      <a:srgbClr val="000000"/>
                    </a:gs>
                    <a:gs pos="100000">
                      <a:srgbClr val="000000"/>
                    </a:gs>
                  </a:gsLst>
                  <a:lin ang="5400000" scaled="0"/>
                </a:gradFill>
                <a:latin typeface="Consolas" pitchFamily="49" charset="0"/>
                <a:cs typeface="Consolas" pitchFamily="49" charset="0"/>
              </a:defRPr>
            </a:lvl3pPr>
            <a:lvl4pPr marL="59888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716"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45428222"/>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565338"/>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9144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1" tIns="34286" rIns="68571" bIns="34286" numCol="1" rtlCol="0" anchor="ctr" anchorCtr="0" compatLnSpc="1">
            <a:prstTxWarp prst="textNoShape">
              <a:avLst/>
            </a:prstTxWarp>
          </a:bodyPr>
          <a:lstStyle/>
          <a:p>
            <a:pPr algn="ctr" defTabSz="685517" fontAlgn="base">
              <a:spcBef>
                <a:spcPct val="0"/>
              </a:spcBef>
              <a:spcAft>
                <a:spcPct val="0"/>
              </a:spcAft>
            </a:pPr>
            <a:endParaRPr lang="en-US" sz="1725"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1" y="1716026"/>
            <a:ext cx="8366320" cy="144962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773" indent="0">
              <a:buNone/>
              <a:defRPr>
                <a:gradFill>
                  <a:gsLst>
                    <a:gs pos="1250">
                      <a:srgbClr val="000000"/>
                    </a:gs>
                    <a:gs pos="100000">
                      <a:srgbClr val="000000"/>
                    </a:gs>
                  </a:gsLst>
                  <a:lin ang="5400000" scaled="0"/>
                </a:gradFill>
                <a:latin typeface="Consolas" pitchFamily="49" charset="0"/>
                <a:cs typeface="Consolas" pitchFamily="49" charset="0"/>
              </a:defRPr>
            </a:lvl2pPr>
            <a:lvl3pPr marL="429780" indent="0">
              <a:buNone/>
              <a:defRPr>
                <a:gradFill>
                  <a:gsLst>
                    <a:gs pos="1250">
                      <a:srgbClr val="000000"/>
                    </a:gs>
                    <a:gs pos="100000">
                      <a:srgbClr val="000000"/>
                    </a:gs>
                  </a:gsLst>
                  <a:lin ang="5400000" scaled="0"/>
                </a:gradFill>
                <a:latin typeface="Consolas" pitchFamily="49" charset="0"/>
                <a:cs typeface="Consolas" pitchFamily="49" charset="0"/>
              </a:defRPr>
            </a:lvl3pPr>
            <a:lvl4pPr marL="59883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65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9280915"/>
      </p:ext>
    </p:extLst>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7" y="228602"/>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6" y="1447799"/>
            <a:ext cx="8363938" cy="1491177"/>
          </a:xfrm>
          <a:prstGeom prst="rect">
            <a:avLst/>
          </a:prstGeom>
        </p:spPr>
        <p:txBody>
          <a:bodyPr/>
          <a:lstStyle>
            <a:lvl1pPr marL="257175" indent="-25717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488" indent="-21431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800" indent="-21431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250" indent="-1714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700" indent="-1714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8"/>
            <a:ext cx="9144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4230561431"/>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243268261"/>
      </p:ext>
    </p:extLst>
  </p:cSld>
  <p:clrMapOvr>
    <a:masterClrMapping/>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342186405"/>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3467676"/>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59271" y="6433851"/>
            <a:ext cx="897514" cy="138112"/>
          </a:xfrm>
          <a:prstGeom prst="rect">
            <a:avLst/>
          </a:prstGeom>
        </p:spPr>
      </p:pic>
      <p:sp>
        <p:nvSpPr>
          <p:cNvPr id="5" name="Rectangle 4"/>
          <p:cNvSpPr/>
          <p:nvPr userDrawn="1"/>
        </p:nvSpPr>
        <p:spPr bwMode="auto">
          <a:xfrm>
            <a:off x="1" y="2"/>
            <a:ext cx="9144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smtClean="0">
              <a:gradFill>
                <a:gsLst>
                  <a:gs pos="0">
                    <a:srgbClr val="FFFFFF"/>
                  </a:gs>
                  <a:gs pos="100000">
                    <a:srgbClr val="FFFFFF"/>
                  </a:gs>
                </a:gsLst>
                <a:lin ang="5400000" scaled="0"/>
              </a:gradFill>
            </a:endParaRPr>
          </a:p>
        </p:txBody>
      </p:sp>
      <p:sp>
        <p:nvSpPr>
          <p:cNvPr id="6" name="Rectangle 5"/>
          <p:cNvSpPr/>
          <p:nvPr userDrawn="1"/>
        </p:nvSpPr>
        <p:spPr bwMode="auto">
          <a:xfrm>
            <a:off x="1" y="2"/>
            <a:ext cx="9144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8519059" y="-8278"/>
            <a:ext cx="634666"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7601739" y="-8277"/>
            <a:ext cx="1249882"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6684419" y="-8277"/>
            <a:ext cx="1249882" cy="834699"/>
          </a:xfrm>
          <a:prstGeom prst="rect">
            <a:avLst/>
          </a:prstGeom>
        </p:spPr>
      </p:pic>
    </p:spTree>
    <p:extLst>
      <p:ext uri="{BB962C8B-B14F-4D97-AF65-F5344CB8AC3E}">
        <p14:creationId xmlns:p14="http://schemas.microsoft.com/office/powerpoint/2010/main" val="2530637976"/>
      </p:ext>
    </p:extLst>
  </p:cSld>
  <p:clrMapOvr>
    <a:masterClrMapping/>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6849698" y="5358064"/>
            <a:ext cx="480978"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4464210" y="6096497"/>
            <a:ext cx="739442"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74699" y="2973723"/>
            <a:ext cx="2070692"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955625" y="4666647"/>
            <a:ext cx="728251"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94094" y="1416638"/>
            <a:ext cx="2692964"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372" y="6245092"/>
            <a:ext cx="1467260"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6974117" y="4552447"/>
            <a:ext cx="2004218" cy="1103910"/>
          </a:xfrm>
          <a:prstGeom prst="rect">
            <a:avLst/>
          </a:prstGeom>
        </p:spPr>
      </p:pic>
      <p:sp>
        <p:nvSpPr>
          <p:cNvPr id="17" name="TextBox 16"/>
          <p:cNvSpPr txBox="1"/>
          <p:nvPr userDrawn="1"/>
        </p:nvSpPr>
        <p:spPr>
          <a:xfrm>
            <a:off x="1841311" y="6315956"/>
            <a:ext cx="2209573" cy="230832"/>
          </a:xfrm>
          <a:prstGeom prst="rect">
            <a:avLst/>
          </a:prstGeom>
          <a:noFill/>
        </p:spPr>
        <p:txBody>
          <a:bodyPr wrap="square" lIns="0" tIns="0" rIns="0" bIns="0" rtlCol="0">
            <a:spAutoFit/>
          </a:bodyPr>
          <a:lstStyle/>
          <a:p>
            <a:pPr algn="ctr" defTabSz="685772"/>
            <a:r>
              <a:rPr lang="en-US" sz="1500" b="1" spc="-53" dirty="0" smtClean="0">
                <a:gradFill>
                  <a:gsLst>
                    <a:gs pos="2917">
                      <a:srgbClr val="FFFFFF"/>
                    </a:gs>
                    <a:gs pos="30000">
                      <a:srgbClr val="FFFFFF"/>
                    </a:gs>
                  </a:gsLst>
                  <a:lin ang="5400000" scaled="0"/>
                </a:gradFill>
              </a:rPr>
              <a:t>LEARN</a:t>
            </a:r>
            <a:r>
              <a:rPr lang="en-US" sz="1500" spc="-53"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251714" y="6132408"/>
            <a:ext cx="1108831" cy="725592"/>
          </a:xfrm>
          <a:prstGeom prst="rect">
            <a:avLst/>
          </a:prstGeom>
        </p:spPr>
      </p:pic>
      <p:pic>
        <p:nvPicPr>
          <p:cNvPr id="19" name="Picture 18"/>
          <p:cNvPicPr>
            <a:picLocks noChangeAspect="1"/>
          </p:cNvPicPr>
          <p:nvPr userDrawn="1"/>
        </p:nvPicPr>
        <p:blipFill rotWithShape="1">
          <a:blip r:embed="rId13" cstate="print">
            <a:extLst>
              <a:ext uri="{28A0092B-C50C-407E-A947-70E740481C1C}">
                <a14:useLocalDpi xmlns:a14="http://schemas.microsoft.com/office/drawing/2010/main" val="0"/>
              </a:ext>
            </a:extLst>
          </a:blip>
          <a:srcRect/>
          <a:stretch/>
        </p:blipFill>
        <p:spPr>
          <a:xfrm>
            <a:off x="3170419" y="4463042"/>
            <a:ext cx="835699"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8186521" y="2862281"/>
            <a:ext cx="789307" cy="1205812"/>
          </a:xfrm>
          <a:prstGeom prst="rect">
            <a:avLst/>
          </a:prstGeom>
        </p:spPr>
      </p:pic>
    </p:spTree>
    <p:extLst>
      <p:ext uri="{BB962C8B-B14F-4D97-AF65-F5344CB8AC3E}">
        <p14:creationId xmlns:p14="http://schemas.microsoft.com/office/powerpoint/2010/main" val="3628484189"/>
      </p:ext>
    </p:extLst>
  </p:cSld>
  <p:clrMapOvr>
    <a:masterClrMapping/>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65530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39097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49978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13677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40128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582279"/>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338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7923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72202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3853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43137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16271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009" y="3452038"/>
            <a:ext cx="4865192" cy="2002536"/>
          </a:xfrm>
        </p:spPr>
        <p:txBody>
          <a:bodyPr vert="horz" wrap="square" lIns="0" tIns="0" rIns="0" bIns="0" rtlCol="0" anchor="ctr" anchorCtr="0">
            <a:noAutofit/>
          </a:bodyPr>
          <a:lstStyle>
            <a:lvl1pPr algn="l" defTabSz="685772" rtl="0" eaLnBrk="1" latinLnBrk="0" hangingPunct="1">
              <a:lnSpc>
                <a:spcPct val="90000"/>
              </a:lnSpc>
              <a:spcBef>
                <a:spcPct val="0"/>
              </a:spcBef>
              <a:buNone/>
              <a:defRPr lang="en-US" sz="4500" b="0" kern="1200" cap="none" spc="-75"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391008" y="5482008"/>
            <a:ext cx="4863589" cy="644022"/>
          </a:xfrm>
        </p:spPr>
        <p:txBody>
          <a:bodyPr vert="horz" wrap="square" lIns="0" tIns="0" rIns="0" bIns="0" rtlCol="0">
            <a:spAutoFit/>
          </a:bodyPr>
          <a:lstStyle>
            <a:lvl1pPr marL="0" indent="0">
              <a:buNone/>
              <a:defRPr lang="en-US" sz="135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750483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5" y="2359001"/>
            <a:ext cx="5144840" cy="1371145"/>
          </a:xfrm>
        </p:spPr>
        <p:txBody>
          <a:bodyPr anchor="b" anchorCtr="0"/>
          <a:lstStyle>
            <a:lvl1pPr>
              <a:defRPr kumimoji="0" lang="en-US" sz="4950" b="0" i="0" u="none" strike="noStrike" kern="1200" cap="none" spc="-9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685772"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917220157"/>
      </p:ext>
    </p:extLst>
  </p:cSld>
  <p:clrMapOvr>
    <a:masterClrMapping/>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4343402"/>
            <a:ext cx="7680340" cy="461665"/>
          </a:xfrm>
        </p:spPr>
        <p:txBody>
          <a:bodyPr>
            <a:noAutofit/>
          </a:bodyPr>
          <a:lstStyle>
            <a:lvl1pPr marL="0" indent="0" algn="l">
              <a:lnSpc>
                <a:spcPct val="90000"/>
              </a:lnSpc>
              <a:spcBef>
                <a:spcPts val="0"/>
              </a:spcBef>
              <a:buNone/>
              <a:defRPr lang="en-US" sz="2700" kern="1200" spc="-53" baseline="0" dirty="0">
                <a:solidFill>
                  <a:schemeClr val="tx1">
                    <a:alpha val="99000"/>
                  </a:schemeClr>
                </a:solidFill>
                <a:latin typeface="+mj-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pPr marL="0" marR="0" lvl="0" indent="0" algn="l" defTabSz="685772"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30044" y="2739678"/>
            <a:ext cx="7686296"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0" b="0" kern="1200" cap="none" spc="-3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30044" y="1447800"/>
            <a:ext cx="7680341" cy="914096"/>
          </a:xfrm>
        </p:spPr>
        <p:txBody>
          <a:bodyPr wrap="square" anchor="b">
            <a:noAutofit/>
          </a:bodyPr>
          <a:lstStyle>
            <a:lvl1pPr marL="0" indent="0">
              <a:buNone/>
              <a:defRPr sz="4950" spc="-113">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8208585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16" name="Group 15"/>
          <p:cNvGrpSpPr/>
          <p:nvPr userDrawn="1"/>
        </p:nvGrpSpPr>
        <p:grpSpPr bwMode="black">
          <a:xfrm>
            <a:off x="654636" y="3005011"/>
            <a:ext cx="1800782"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grpSp>
      <p:sp>
        <p:nvSpPr>
          <p:cNvPr id="3" name="Subtitle 2"/>
          <p:cNvSpPr>
            <a:spLocks noGrp="1"/>
          </p:cNvSpPr>
          <p:nvPr>
            <p:ph type="subTitle" idx="1" hasCustomPrompt="1"/>
          </p:nvPr>
        </p:nvSpPr>
        <p:spPr>
          <a:xfrm>
            <a:off x="2606719" y="3551258"/>
            <a:ext cx="5213438" cy="980781"/>
          </a:xfrm>
        </p:spPr>
        <p:txBody>
          <a:bodyPr vert="horz" wrap="square" lIns="182880" tIns="182880" rIns="0" bIns="0" rtlCol="0" anchor="ctr" anchorCtr="0">
            <a:spAutoFit/>
          </a:bodyPr>
          <a:lstStyle>
            <a:lvl1pPr marL="431006" indent="-428625">
              <a:buNone/>
              <a:defRPr lang="en-US" sz="3300" spc="-75" dirty="0" smtClean="0">
                <a:solidFill>
                  <a:schemeClr val="tx1">
                    <a:alpha val="99000"/>
                  </a:schemeClr>
                </a:solidFill>
                <a:latin typeface="Segoe UI Light" pitchFamily="34" charset="0"/>
              </a:defRPr>
            </a:lvl1pPr>
            <a:lvl2pPr marL="259556" indent="-257175">
              <a:buNone/>
              <a:defRPr lang="en-US" spc="-38" dirty="0" smtClean="0">
                <a:solidFill>
                  <a:schemeClr val="tx1">
                    <a:alpha val="99000"/>
                  </a:schemeClr>
                </a:solidFill>
              </a:defRPr>
            </a:lvl2pPr>
          </a:lstStyle>
          <a:p>
            <a:pPr marL="2381" lvl="0" indent="0">
              <a:spcBef>
                <a:spcPts val="0"/>
              </a:spcBef>
              <a:spcAft>
                <a:spcPts val="675"/>
              </a:spcAft>
              <a:buSzPct val="80000"/>
            </a:pPr>
            <a:r>
              <a:rPr lang="en-US" dirty="0" smtClean="0"/>
              <a:t>Click to edit Master text styles</a:t>
            </a:r>
          </a:p>
          <a:p>
            <a:pPr marL="2381" lvl="1" indent="0">
              <a:spcBef>
                <a:spcPts val="0"/>
              </a:spcBef>
              <a:spcAft>
                <a:spcPts val="675"/>
              </a:spcAft>
              <a:buSzPct val="80000"/>
            </a:pPr>
            <a:r>
              <a:rPr lang="en-US" dirty="0" smtClean="0"/>
              <a:t>Second level</a:t>
            </a:r>
          </a:p>
        </p:txBody>
      </p:sp>
      <p:sp>
        <p:nvSpPr>
          <p:cNvPr id="5" name="Text Placeholder 4"/>
          <p:cNvSpPr>
            <a:spLocks noGrp="1"/>
          </p:cNvSpPr>
          <p:nvPr>
            <p:ph type="body" sz="quarter" idx="11"/>
          </p:nvPr>
        </p:nvSpPr>
        <p:spPr>
          <a:xfrm>
            <a:off x="391009" y="228602"/>
            <a:ext cx="8362079" cy="560923"/>
          </a:xfrm>
        </p:spPr>
        <p:txBody>
          <a:bodyPr vert="horz" wrap="square" lIns="0" tIns="0" rIns="0" bIns="0" rtlCol="0" anchor="t">
            <a:spAutoFit/>
          </a:bodyPr>
          <a:lstStyle>
            <a:lvl1pPr marL="0" indent="0">
              <a:buNone/>
              <a:defRPr lang="en-US" sz="4050" b="0" cap="none" spc="-75"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3281717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8" y="228602"/>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7" y="1447799"/>
            <a:ext cx="8363938" cy="1491177"/>
          </a:xfrm>
          <a:prstGeom prst="rect">
            <a:avLst/>
          </a:prstGeom>
        </p:spPr>
        <p:txBody>
          <a:bodyPr/>
          <a:lstStyle>
            <a:lvl1pPr marL="257153" indent="-25715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448" indent="-21429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742" indent="-21429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178" indent="-17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614" indent="-17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8"/>
            <a:ext cx="9144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8059166"/>
      </p:ext>
    </p:extLst>
  </p:cSld>
  <p:clrMapOvr>
    <a:masterClrMapping/>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32727"/>
          </a:xfrm>
          <a:prstGeom prst="rect">
            <a:avLst/>
          </a:prstGeom>
        </p:spPr>
        <p:txBody>
          <a:bodyPr/>
          <a:lstStyle>
            <a:lvl1pPr marL="0" indent="0">
              <a:buFont typeface="Wingdings" pitchFamily="2" charset="2"/>
              <a:buNone/>
              <a:defRPr sz="3000">
                <a:solidFill>
                  <a:schemeClr val="tx1">
                    <a:alpha val="99000"/>
                  </a:schemeClr>
                </a:solidFill>
              </a:defRPr>
            </a:lvl1pPr>
            <a:lvl2pPr marL="213122" marR="0" indent="0" algn="l" defTabSz="685772" rtl="0" eaLnBrk="1" fontAlgn="auto" latinLnBrk="0" hangingPunct="1">
              <a:lnSpc>
                <a:spcPct val="90000"/>
              </a:lnSpc>
              <a:spcBef>
                <a:spcPct val="20000"/>
              </a:spcBef>
              <a:spcAft>
                <a:spcPts val="0"/>
              </a:spcAft>
              <a:buClrTx/>
              <a:buSzPct val="90000"/>
              <a:buFont typeface="Wingdings" pitchFamily="2" charset="2"/>
              <a:buNone/>
              <a:tabLst/>
              <a:defRPr lang="en-US" sz="1800" kern="1200" spc="0" baseline="0" dirty="0" smtClean="0">
                <a:solidFill>
                  <a:schemeClr val="tx1">
                    <a:alpha val="99000"/>
                  </a:schemeClr>
                </a:solidFill>
                <a:latin typeface="+mn-lt"/>
                <a:ea typeface="+mn-ea"/>
                <a:cs typeface="+mn-cs"/>
              </a:defRPr>
            </a:lvl2pPr>
            <a:lvl3pPr marL="388144" indent="0">
              <a:buFont typeface="Wingdings" pitchFamily="2" charset="2"/>
              <a:buNone/>
              <a:tabLst/>
              <a:defRPr>
                <a:solidFill>
                  <a:schemeClr val="tx1">
                    <a:alpha val="99000"/>
                  </a:schemeClr>
                </a:solidFill>
                <a:latin typeface="+mn-lt"/>
              </a:defRPr>
            </a:lvl3pPr>
            <a:lvl4pPr marL="556022" indent="0">
              <a:buFont typeface="Wingdings" pitchFamily="2" charset="2"/>
              <a:buNone/>
              <a:defRPr>
                <a:solidFill>
                  <a:schemeClr val="tx1">
                    <a:alpha val="99000"/>
                  </a:schemeClr>
                </a:solidFill>
                <a:latin typeface="+mn-lt"/>
              </a:defRPr>
            </a:lvl4pPr>
            <a:lvl5pPr marL="6858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6553187"/>
      </p:ext>
    </p:extLst>
  </p:cSld>
  <p:clrMapOvr>
    <a:masterClrMapping/>
  </p:clrMapOvr>
  <p:transition>
    <p:fade/>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799"/>
            <a:ext cx="8363938" cy="1532727"/>
          </a:xfrm>
          <a:prstGeom prst="rect">
            <a:avLst/>
          </a:prstGeom>
        </p:spPr>
        <p:txBody>
          <a:bodyPr/>
          <a:lstStyle>
            <a:lvl1pPr marL="0" indent="0">
              <a:spcBef>
                <a:spcPts val="1800"/>
              </a:spcBef>
              <a:buNone/>
              <a:defRPr sz="3000">
                <a:solidFill>
                  <a:schemeClr val="tx2">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31" indent="0">
              <a:buNone/>
              <a:defRPr lang="en-US" sz="1800" kern="1200" spc="0" baseline="0" dirty="0" smtClean="0">
                <a:solidFill>
                  <a:schemeClr val="tx1">
                    <a:alpha val="99000"/>
                  </a:schemeClr>
                </a:solidFill>
                <a:latin typeface="+mn-lt"/>
                <a:ea typeface="+mn-ea"/>
                <a:cs typeface="+mn-cs"/>
              </a:defRPr>
            </a:lvl3pPr>
            <a:lvl4pPr marL="342900" indent="0">
              <a:buNone/>
              <a:defRPr lang="en-US" sz="1500" kern="1200" spc="0" baseline="0" dirty="0" smtClean="0">
                <a:solidFill>
                  <a:schemeClr val="tx1">
                    <a:alpha val="99000"/>
                  </a:schemeClr>
                </a:solidFill>
                <a:latin typeface="+mn-lt"/>
                <a:ea typeface="+mn-ea"/>
                <a:cs typeface="+mn-cs"/>
              </a:defRPr>
            </a:lvl4pPr>
            <a:lvl5pPr marL="520304" indent="0">
              <a:buNone/>
              <a:defRPr lang="en-US" sz="15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47362882"/>
      </p:ext>
    </p:extLst>
  </p:cSld>
  <p:clrMapOvr>
    <a:masterClrMapping/>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799"/>
            <a:ext cx="8363938" cy="1532727"/>
          </a:xfrm>
          <a:prstGeom prst="rect">
            <a:avLst/>
          </a:prstGeom>
        </p:spPr>
        <p:txBody>
          <a:bodyPr/>
          <a:lstStyle>
            <a:lvl1pPr marL="0" indent="0">
              <a:spcBef>
                <a:spcPts val="1800"/>
              </a:spcBef>
              <a:buNone/>
              <a:defRPr sz="3000">
                <a:solidFill>
                  <a:schemeClr val="tx1">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31" indent="0">
              <a:buNone/>
              <a:defRPr lang="en-US" sz="1800" kern="1200" spc="0" baseline="0" dirty="0" smtClean="0">
                <a:solidFill>
                  <a:schemeClr val="tx1">
                    <a:alpha val="99000"/>
                  </a:schemeClr>
                </a:solidFill>
                <a:latin typeface="+mn-lt"/>
                <a:ea typeface="+mn-ea"/>
                <a:cs typeface="+mn-cs"/>
              </a:defRPr>
            </a:lvl3pPr>
            <a:lvl4pPr marL="342900" indent="0">
              <a:buNone/>
              <a:defRPr lang="en-US" sz="1500" kern="1200" spc="0" baseline="0" dirty="0" smtClean="0">
                <a:solidFill>
                  <a:schemeClr val="tx1">
                    <a:alpha val="99000"/>
                  </a:schemeClr>
                </a:solidFill>
                <a:latin typeface="+mn-lt"/>
                <a:ea typeface="+mn-ea"/>
                <a:cs typeface="+mn-cs"/>
              </a:defRPr>
            </a:lvl4pPr>
            <a:lvl5pPr marL="520304" indent="0">
              <a:buNone/>
              <a:defRPr lang="en-US" sz="15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23206807"/>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90627" y="1447802"/>
            <a:ext cx="4047274" cy="1763560"/>
          </a:xfrm>
        </p:spPr>
        <p:txBody>
          <a:bodyPr>
            <a:spAutoFit/>
          </a:bodyPr>
          <a:lstStyle>
            <a:lvl1pPr marL="219075" indent="-219075">
              <a:spcBef>
                <a:spcPts val="900"/>
              </a:spcBef>
              <a:buClr>
                <a:schemeClr val="tx1"/>
              </a:buClr>
              <a:buFont typeface="Wingdings" pitchFamily="2" charset="2"/>
              <a:buChar char=""/>
              <a:defRPr/>
            </a:lvl1pPr>
            <a:lvl2pPr marL="390525" indent="-171450">
              <a:defRPr sz="1500"/>
            </a:lvl2pPr>
            <a:lvl3pPr marL="514350" indent="-123825">
              <a:tabLst/>
              <a:defRPr sz="1500"/>
            </a:lvl3pPr>
            <a:lvl4pPr marL="647700" indent="-133350">
              <a:defRPr/>
            </a:lvl4pPr>
            <a:lvl5pPr marL="771525" indent="-12382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3" y="1447802"/>
            <a:ext cx="4047274" cy="1763560"/>
          </a:xfrm>
        </p:spPr>
        <p:txBody>
          <a:bodyPr>
            <a:spAutoFit/>
          </a:bodyPr>
          <a:lstStyle>
            <a:lvl1pPr marL="254794" indent="-254794">
              <a:spcBef>
                <a:spcPts val="900"/>
              </a:spcBef>
              <a:buFont typeface="Wingdings" pitchFamily="2" charset="2"/>
              <a:buChar char=""/>
              <a:defRPr lang="en-US" sz="2700" kern="1200" spc="-53" baseline="0" dirty="0" smtClean="0">
                <a:solidFill>
                  <a:schemeClr val="tx1">
                    <a:alpha val="99000"/>
                  </a:schemeClr>
                </a:solidFill>
                <a:latin typeface="+mj-lt"/>
                <a:ea typeface="+mn-ea"/>
                <a:cs typeface="+mn-cs"/>
              </a:defRPr>
            </a:lvl1pPr>
            <a:lvl2pPr marL="476250" indent="-257175">
              <a:defRPr lang="en-US" sz="1500" kern="1200" spc="0" baseline="0" dirty="0" smtClean="0">
                <a:solidFill>
                  <a:schemeClr val="tx1">
                    <a:alpha val="99000"/>
                  </a:schemeClr>
                </a:solidFill>
                <a:latin typeface="+mn-lt"/>
                <a:ea typeface="+mn-ea"/>
                <a:cs typeface="+mn-cs"/>
              </a:defRPr>
            </a:lvl2pPr>
            <a:lvl3pPr marL="647700" indent="-257175">
              <a:defRPr lang="en-US" sz="1500" kern="1200" spc="0" baseline="0" dirty="0" smtClean="0">
                <a:solidFill>
                  <a:schemeClr val="tx1">
                    <a:alpha val="99000"/>
                  </a:schemeClr>
                </a:solidFill>
                <a:latin typeface="+mn-lt"/>
                <a:ea typeface="+mn-ea"/>
                <a:cs typeface="+mn-cs"/>
              </a:defRPr>
            </a:lvl3pPr>
            <a:lvl4pPr marL="771525" indent="-257175">
              <a:defRPr lang="en-US" sz="1500" kern="1200" spc="0" baseline="0" dirty="0" smtClean="0">
                <a:solidFill>
                  <a:schemeClr val="tx1">
                    <a:alpha val="99000"/>
                  </a:schemeClr>
                </a:solidFill>
                <a:latin typeface="+mn-lt"/>
                <a:ea typeface="+mn-ea"/>
                <a:cs typeface="+mn-cs"/>
              </a:defRPr>
            </a:lvl4pPr>
            <a:lvl5pPr marL="904875" indent="-257175">
              <a:defRPr lang="en-US" sz="1500" kern="1200" spc="0" baseline="0" dirty="0">
                <a:solidFill>
                  <a:schemeClr val="tx1">
                    <a:alpha val="99000"/>
                  </a:schemeClr>
                </a:solidFill>
                <a:latin typeface="+mn-lt"/>
                <a:ea typeface="+mn-ea"/>
                <a:cs typeface="+mn-cs"/>
              </a:defRPr>
            </a:lvl5pPr>
          </a:lstStyle>
          <a:p>
            <a:pPr marL="219075" marR="0" lvl="0"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19075" marR="0" lvl="1"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19075" marR="0" lvl="2"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19075" marR="0" lvl="3"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19075" marR="0" lvl="4"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953305924"/>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500411"/>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500411"/>
          </a:xfrm>
        </p:spPr>
        <p:txBody>
          <a:bodyPr/>
          <a:lstStyle>
            <a:lvl1pPr marL="342900" indent="-342900">
              <a:lnSpc>
                <a:spcPct val="90000"/>
              </a:lnSpc>
              <a:buSzPct val="80000"/>
              <a:buFont typeface="Arial" pitchFamily="34" charset="0"/>
              <a:buChar char="•"/>
              <a:defRPr lang="en-US" sz="2400" kern="1200" spc="-53" baseline="0" dirty="0" smtClean="0">
                <a:solidFill>
                  <a:schemeClr val="tx1">
                    <a:alpha val="99000"/>
                  </a:schemeClr>
                </a:solidFill>
                <a:latin typeface="+mj-lt"/>
                <a:ea typeface="+mn-ea"/>
                <a:cs typeface="+mn-cs"/>
              </a:defRPr>
            </a:lvl1pPr>
            <a:lvl2pPr marL="598885" indent="-342900">
              <a:lnSpc>
                <a:spcPct val="90000"/>
              </a:lnSpc>
              <a:buSzPct val="80000"/>
              <a:buFont typeface="Arial" pitchFamily="34" charset="0"/>
              <a:buChar char="•"/>
              <a:defRPr lang="en-US" sz="2100" kern="1200" spc="0" baseline="0" dirty="0" smtClean="0">
                <a:solidFill>
                  <a:schemeClr val="tx1">
                    <a:alpha val="99000"/>
                  </a:schemeClr>
                </a:solidFill>
                <a:latin typeface="+mn-lt"/>
                <a:ea typeface="+mn-ea"/>
                <a:cs typeface="+mn-cs"/>
              </a:defRPr>
            </a:lvl2pPr>
            <a:lvl3pPr marL="727472" indent="-257175">
              <a:lnSpc>
                <a:spcPct val="90000"/>
              </a:lnSpc>
              <a:buSzPct val="80000"/>
              <a:buFont typeface="Arial" pitchFamily="34" charset="0"/>
              <a:buChar char="•"/>
              <a:defRPr lang="en-US" sz="1800" kern="1200" spc="0" baseline="0" dirty="0" smtClean="0">
                <a:solidFill>
                  <a:schemeClr val="tx1">
                    <a:alpha val="99000"/>
                  </a:schemeClr>
                </a:solidFill>
                <a:latin typeface="+mn-lt"/>
                <a:ea typeface="+mn-ea"/>
                <a:cs typeface="+mn-cs"/>
              </a:defRPr>
            </a:lvl3pPr>
            <a:lvl4pPr marL="1372791" indent="-257175">
              <a:lnSpc>
                <a:spcPct val="90000"/>
              </a:lnSpc>
              <a:buSzPct val="80000"/>
              <a:buFont typeface="Arial" pitchFamily="34" charset="0"/>
              <a:buChar char="•"/>
              <a:defRPr lang="en-US" sz="1500" kern="1200" spc="0" baseline="0" dirty="0" smtClean="0">
                <a:solidFill>
                  <a:schemeClr val="tx1">
                    <a:alpha val="99000"/>
                  </a:schemeClr>
                </a:solidFill>
                <a:latin typeface="+mn-lt"/>
                <a:ea typeface="+mn-ea"/>
                <a:cs typeface="+mn-cs"/>
              </a:defRPr>
            </a:lvl4pPr>
            <a:lvl5pPr marL="1541860" indent="-257175">
              <a:lnSpc>
                <a:spcPct val="90000"/>
              </a:lnSpc>
              <a:buSzPct val="80000"/>
              <a:buFont typeface="Arial" pitchFamily="34" charset="0"/>
              <a:buChar char="•"/>
              <a:defRPr lang="en-US" sz="1500" kern="1200" spc="0" baseline="0" dirty="0">
                <a:solidFill>
                  <a:schemeClr val="tx1">
                    <a:alpha val="99000"/>
                  </a:schemeClr>
                </a:solidFill>
                <a:latin typeface="+mn-lt"/>
                <a:ea typeface="+mn-ea"/>
                <a:cs typeface="+mn-cs"/>
              </a:defRPr>
            </a:lvl5pPr>
            <a:lvl6pPr>
              <a:defRPr sz="1350"/>
            </a:lvl6pPr>
            <a:lvl7pPr>
              <a:defRPr sz="1350"/>
            </a:lvl7pPr>
            <a:lvl8pPr>
              <a:defRPr sz="1350"/>
            </a:lvl8pPr>
            <a:lvl9pPr>
              <a:defRPr sz="1350"/>
            </a:lvl9pPr>
          </a:lstStyle>
          <a:p>
            <a:pPr marL="255985" marR="0" lvl="0"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255985" marR="0" lvl="1"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255985" marR="0" lvl="2"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255985" marR="0" lvl="3"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255985" marR="0" lvl="4"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287996850"/>
      </p:ext>
    </p:extLst>
  </p:cSld>
  <p:clrMapOvr>
    <a:masterClrMapping/>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4110696648"/>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2">
                    <a:alpha val="99000"/>
                  </a:schemeClr>
                </a:solidFill>
                <a:latin typeface="+mj-lt"/>
              </a:defRPr>
            </a:lvl1pPr>
            <a:lvl2pPr marL="0" indent="0">
              <a:buNone/>
              <a:defRPr sz="1500"/>
            </a:lvl2pPr>
            <a:lvl3pPr marL="175022" indent="0">
              <a:buNone/>
              <a:defRPr sz="1500"/>
            </a:lvl3pPr>
            <a:lvl4pPr marL="342900" indent="0">
              <a:buNone/>
              <a:defRPr sz="1500"/>
            </a:lvl4pPr>
            <a:lvl5pPr marL="520304" indent="0">
              <a:buNone/>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3" y="1447802"/>
            <a:ext cx="4047274" cy="1846659"/>
          </a:xfrm>
        </p:spPr>
        <p:txBody>
          <a:bodyPr/>
          <a:lstStyle>
            <a:lvl1pPr marL="0" indent="0">
              <a:spcBef>
                <a:spcPts val="900"/>
              </a:spcBef>
              <a:buNone/>
              <a:defRPr lang="en-US" sz="3000" kern="1200" spc="-53" baseline="0" dirty="0" smtClean="0">
                <a:solidFill>
                  <a:schemeClr val="tx2">
                    <a:alpha val="99000"/>
                  </a:schemeClr>
                </a:solidFill>
                <a:latin typeface="+mj-lt"/>
                <a:ea typeface="+mn-ea"/>
                <a:cs typeface="+mn-cs"/>
              </a:defRPr>
            </a:lvl1pPr>
            <a:lvl2pPr marL="23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22"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54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4291779870"/>
      </p:ext>
    </p:extLst>
  </p:cSld>
  <p:clrMapOvr>
    <a:masterClrMapping/>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1">
                    <a:alpha val="99000"/>
                  </a:schemeClr>
                </a:solidFill>
                <a:latin typeface="+mj-lt"/>
              </a:defRPr>
            </a:lvl1pPr>
            <a:lvl2pPr marL="0" indent="0">
              <a:buNone/>
              <a:defRPr sz="1500">
                <a:solidFill>
                  <a:schemeClr val="tx1">
                    <a:alpha val="99000"/>
                  </a:schemeClr>
                </a:solidFill>
              </a:defRPr>
            </a:lvl2pPr>
            <a:lvl3pPr marL="175022" indent="0">
              <a:buNone/>
              <a:defRPr sz="1500">
                <a:solidFill>
                  <a:schemeClr val="tx1">
                    <a:alpha val="99000"/>
                  </a:schemeClr>
                </a:solidFill>
              </a:defRPr>
            </a:lvl3pPr>
            <a:lvl4pPr marL="342900" indent="0">
              <a:buNone/>
              <a:defRPr sz="1500">
                <a:solidFill>
                  <a:schemeClr val="tx1">
                    <a:alpha val="99000"/>
                  </a:schemeClr>
                </a:solidFill>
              </a:defRPr>
            </a:lvl4pPr>
            <a:lvl5pPr marL="520304" indent="0">
              <a:buNone/>
              <a:defRPr sz="15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3" y="1447802"/>
            <a:ext cx="4047274" cy="1846659"/>
          </a:xfrm>
        </p:spPr>
        <p:txBody>
          <a:bodyPr/>
          <a:lstStyle>
            <a:lvl1pPr marL="0" indent="0">
              <a:spcBef>
                <a:spcPts val="900"/>
              </a:spcBef>
              <a:buNone/>
              <a:defRPr lang="en-US" sz="3000" kern="1200" spc="-53" baseline="0" dirty="0" smtClean="0">
                <a:solidFill>
                  <a:schemeClr val="tx1">
                    <a:alpha val="99000"/>
                  </a:schemeClr>
                </a:solidFill>
                <a:latin typeface="+mj-lt"/>
                <a:ea typeface="+mn-ea"/>
                <a:cs typeface="+mn-cs"/>
              </a:defRPr>
            </a:lvl1pPr>
            <a:lvl2pPr marL="23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22"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54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006706176"/>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56108663"/>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7771759"/>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2"/>
            <a:ext cx="8363938" cy="571310"/>
          </a:xfrm>
        </p:spPr>
        <p:txBody>
          <a:bodyPr/>
          <a:lstStyle>
            <a:lvl1pPr>
              <a:defRPr sz="412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7"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27" indent="-30240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672" indent="-2595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074" indent="-25240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55033461"/>
      </p:ext>
    </p:extLst>
  </p:cSld>
  <p:clrMapOvr>
    <a:masterClrMapping/>
  </p:clrMapOvr>
  <p:transition>
    <p:fade/>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9144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0" y="1716026"/>
            <a:ext cx="8366320" cy="144962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794" indent="0">
              <a:buNone/>
              <a:defRPr>
                <a:gradFill>
                  <a:gsLst>
                    <a:gs pos="1250">
                      <a:srgbClr val="000000"/>
                    </a:gs>
                    <a:gs pos="100000">
                      <a:srgbClr val="000000"/>
                    </a:gs>
                  </a:gsLst>
                  <a:lin ang="5400000" scaled="0"/>
                </a:gradFill>
                <a:latin typeface="Consolas" pitchFamily="49" charset="0"/>
                <a:cs typeface="Consolas" pitchFamily="49" charset="0"/>
              </a:defRPr>
            </a:lvl2pPr>
            <a:lvl3pPr marL="429816" indent="0">
              <a:buNone/>
              <a:defRPr>
                <a:gradFill>
                  <a:gsLst>
                    <a:gs pos="1250">
                      <a:srgbClr val="000000"/>
                    </a:gs>
                    <a:gs pos="100000">
                      <a:srgbClr val="000000"/>
                    </a:gs>
                  </a:gsLst>
                  <a:lin ang="5400000" scaled="0"/>
                </a:gradFill>
                <a:latin typeface="Consolas" pitchFamily="49" charset="0"/>
                <a:cs typeface="Consolas" pitchFamily="49" charset="0"/>
              </a:defRPr>
            </a:lvl3pPr>
            <a:lvl4pPr marL="59888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716"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83414691"/>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5374257"/>
      </p:ext>
    </p:extLst>
  </p:cSld>
  <p:clrMapOvr>
    <a:masterClrMapping/>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7" y="228602"/>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6" y="1447799"/>
            <a:ext cx="8363938" cy="1491177"/>
          </a:xfrm>
          <a:prstGeom prst="rect">
            <a:avLst/>
          </a:prstGeom>
        </p:spPr>
        <p:txBody>
          <a:bodyPr/>
          <a:lstStyle>
            <a:lvl1pPr marL="257175" indent="-25717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488" indent="-21431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800" indent="-21431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250" indent="-1714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700" indent="-1714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8"/>
            <a:ext cx="9144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343567770"/>
      </p:ext>
    </p:extLst>
  </p:cSld>
  <p:clrMapOvr>
    <a:masterClrMapping/>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037703672"/>
      </p:ext>
    </p:extLst>
  </p:cSld>
  <p:clrMapOvr>
    <a:masterClrMapping/>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3467676"/>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59271" y="6433851"/>
            <a:ext cx="897514" cy="138112"/>
          </a:xfrm>
          <a:prstGeom prst="rect">
            <a:avLst/>
          </a:prstGeom>
        </p:spPr>
      </p:pic>
      <p:sp>
        <p:nvSpPr>
          <p:cNvPr id="5" name="Rectangle 4"/>
          <p:cNvSpPr/>
          <p:nvPr userDrawn="1"/>
        </p:nvSpPr>
        <p:spPr bwMode="auto">
          <a:xfrm>
            <a:off x="1" y="2"/>
            <a:ext cx="9144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smtClean="0">
              <a:gradFill>
                <a:gsLst>
                  <a:gs pos="0">
                    <a:srgbClr val="FFFFFF"/>
                  </a:gs>
                  <a:gs pos="100000">
                    <a:srgbClr val="FFFFFF"/>
                  </a:gs>
                </a:gsLst>
                <a:lin ang="5400000" scaled="0"/>
              </a:gradFill>
            </a:endParaRPr>
          </a:p>
        </p:txBody>
      </p:sp>
      <p:sp>
        <p:nvSpPr>
          <p:cNvPr id="6" name="Rectangle 5"/>
          <p:cNvSpPr/>
          <p:nvPr userDrawn="1"/>
        </p:nvSpPr>
        <p:spPr bwMode="auto">
          <a:xfrm>
            <a:off x="1" y="2"/>
            <a:ext cx="9144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8519059" y="-8278"/>
            <a:ext cx="634666"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7601739" y="-8277"/>
            <a:ext cx="1249882"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6684419" y="-8277"/>
            <a:ext cx="1249882" cy="834699"/>
          </a:xfrm>
          <a:prstGeom prst="rect">
            <a:avLst/>
          </a:prstGeom>
        </p:spPr>
      </p:pic>
    </p:spTree>
    <p:extLst>
      <p:ext uri="{BB962C8B-B14F-4D97-AF65-F5344CB8AC3E}">
        <p14:creationId xmlns:p14="http://schemas.microsoft.com/office/powerpoint/2010/main" val="2327751064"/>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6849698" y="5358064"/>
            <a:ext cx="480978"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4464210" y="6096497"/>
            <a:ext cx="739442"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74699" y="2973723"/>
            <a:ext cx="2070692"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955625" y="4666647"/>
            <a:ext cx="728251"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94094" y="1416638"/>
            <a:ext cx="2692964"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372" y="6245092"/>
            <a:ext cx="1467260"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6974117" y="4552447"/>
            <a:ext cx="2004218" cy="1103910"/>
          </a:xfrm>
          <a:prstGeom prst="rect">
            <a:avLst/>
          </a:prstGeom>
        </p:spPr>
      </p:pic>
      <p:sp>
        <p:nvSpPr>
          <p:cNvPr id="17" name="TextBox 16"/>
          <p:cNvSpPr txBox="1"/>
          <p:nvPr userDrawn="1"/>
        </p:nvSpPr>
        <p:spPr>
          <a:xfrm>
            <a:off x="1841311" y="6315956"/>
            <a:ext cx="2209573" cy="230832"/>
          </a:xfrm>
          <a:prstGeom prst="rect">
            <a:avLst/>
          </a:prstGeom>
          <a:noFill/>
        </p:spPr>
        <p:txBody>
          <a:bodyPr wrap="square" lIns="0" tIns="0" rIns="0" bIns="0" rtlCol="0">
            <a:spAutoFit/>
          </a:bodyPr>
          <a:lstStyle/>
          <a:p>
            <a:pPr algn="ctr" defTabSz="685772"/>
            <a:r>
              <a:rPr lang="en-US" sz="1500" b="1" spc="-53" dirty="0" smtClean="0">
                <a:gradFill>
                  <a:gsLst>
                    <a:gs pos="2917">
                      <a:srgbClr val="FFFFFF"/>
                    </a:gs>
                    <a:gs pos="30000">
                      <a:srgbClr val="FFFFFF"/>
                    </a:gs>
                  </a:gsLst>
                  <a:lin ang="5400000" scaled="0"/>
                </a:gradFill>
              </a:rPr>
              <a:t>LEARN</a:t>
            </a:r>
            <a:r>
              <a:rPr lang="en-US" sz="1500" spc="-53"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251714" y="6132408"/>
            <a:ext cx="1108831" cy="725592"/>
          </a:xfrm>
          <a:prstGeom prst="rect">
            <a:avLst/>
          </a:prstGeom>
        </p:spPr>
      </p:pic>
      <p:pic>
        <p:nvPicPr>
          <p:cNvPr id="19" name="Picture 18"/>
          <p:cNvPicPr>
            <a:picLocks noChangeAspect="1"/>
          </p:cNvPicPr>
          <p:nvPr userDrawn="1"/>
        </p:nvPicPr>
        <p:blipFill rotWithShape="1">
          <a:blip r:embed="rId13" cstate="print">
            <a:extLst>
              <a:ext uri="{28A0092B-C50C-407E-A947-70E740481C1C}">
                <a14:useLocalDpi xmlns:a14="http://schemas.microsoft.com/office/drawing/2010/main" val="0"/>
              </a:ext>
            </a:extLst>
          </a:blip>
          <a:srcRect/>
          <a:stretch/>
        </p:blipFill>
        <p:spPr>
          <a:xfrm>
            <a:off x="3170419" y="4463042"/>
            <a:ext cx="835699"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8186521" y="2862281"/>
            <a:ext cx="789307" cy="1205812"/>
          </a:xfrm>
          <a:prstGeom prst="rect">
            <a:avLst/>
          </a:prstGeom>
        </p:spPr>
      </p:pic>
    </p:spTree>
    <p:extLst>
      <p:ext uri="{BB962C8B-B14F-4D97-AF65-F5344CB8AC3E}">
        <p14:creationId xmlns:p14="http://schemas.microsoft.com/office/powerpoint/2010/main" val="310833971"/>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18194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72880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10352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66533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3533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7545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45265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5407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1761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65174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31599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92063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2216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009" y="3452038"/>
            <a:ext cx="4865192" cy="2002536"/>
          </a:xfrm>
        </p:spPr>
        <p:txBody>
          <a:bodyPr vert="horz" wrap="square" lIns="0" tIns="0" rIns="0" bIns="0" rtlCol="0" anchor="ctr" anchorCtr="0">
            <a:noAutofit/>
          </a:bodyPr>
          <a:lstStyle>
            <a:lvl1pPr algn="l" defTabSz="685772" rtl="0" eaLnBrk="1" latinLnBrk="0" hangingPunct="1">
              <a:lnSpc>
                <a:spcPct val="90000"/>
              </a:lnSpc>
              <a:spcBef>
                <a:spcPct val="0"/>
              </a:spcBef>
              <a:buNone/>
              <a:defRPr lang="en-US" sz="4500" b="0" kern="1200" cap="none" spc="-75"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391008" y="5482008"/>
            <a:ext cx="4863589" cy="644022"/>
          </a:xfrm>
        </p:spPr>
        <p:txBody>
          <a:bodyPr vert="horz" wrap="square" lIns="0" tIns="0" rIns="0" bIns="0" rtlCol="0">
            <a:spAutoFit/>
          </a:bodyPr>
          <a:lstStyle>
            <a:lvl1pPr marL="0" indent="0">
              <a:buNone/>
              <a:defRPr lang="en-US" sz="135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9025109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5" y="2359001"/>
            <a:ext cx="5144840" cy="1371145"/>
          </a:xfrm>
        </p:spPr>
        <p:txBody>
          <a:bodyPr anchor="b" anchorCtr="0"/>
          <a:lstStyle>
            <a:lvl1pPr>
              <a:defRPr kumimoji="0" lang="en-US" sz="4950" b="0" i="0" u="none" strike="noStrike" kern="1200" cap="none" spc="-9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685772"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755654703"/>
      </p:ext>
    </p:extLst>
  </p:cSld>
  <p:clrMapOvr>
    <a:masterClrMapping/>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4343402"/>
            <a:ext cx="7680340" cy="461665"/>
          </a:xfrm>
        </p:spPr>
        <p:txBody>
          <a:bodyPr>
            <a:noAutofit/>
          </a:bodyPr>
          <a:lstStyle>
            <a:lvl1pPr marL="0" indent="0" algn="l">
              <a:lnSpc>
                <a:spcPct val="90000"/>
              </a:lnSpc>
              <a:spcBef>
                <a:spcPts val="0"/>
              </a:spcBef>
              <a:buNone/>
              <a:defRPr lang="en-US" sz="2700" kern="1200" spc="-53" baseline="0" dirty="0">
                <a:solidFill>
                  <a:schemeClr val="tx1">
                    <a:alpha val="99000"/>
                  </a:schemeClr>
                </a:solidFill>
                <a:latin typeface="+mj-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pPr marL="0" marR="0" lvl="0" indent="0" algn="l" defTabSz="685772"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30044" y="2739678"/>
            <a:ext cx="7686296"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0" b="0" kern="1200" cap="none" spc="-3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30044" y="1447800"/>
            <a:ext cx="7680341" cy="914096"/>
          </a:xfrm>
        </p:spPr>
        <p:txBody>
          <a:bodyPr wrap="square" anchor="b">
            <a:noAutofit/>
          </a:bodyPr>
          <a:lstStyle>
            <a:lvl1pPr marL="0" indent="0">
              <a:buNone/>
              <a:defRPr sz="4950" spc="-113">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7137999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1038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16" name="Group 15"/>
          <p:cNvGrpSpPr/>
          <p:nvPr userDrawn="1"/>
        </p:nvGrpSpPr>
        <p:grpSpPr bwMode="black">
          <a:xfrm>
            <a:off x="654636" y="3005011"/>
            <a:ext cx="1800782"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grpSp>
      <p:sp>
        <p:nvSpPr>
          <p:cNvPr id="3" name="Subtitle 2"/>
          <p:cNvSpPr>
            <a:spLocks noGrp="1"/>
          </p:cNvSpPr>
          <p:nvPr>
            <p:ph type="subTitle" idx="1" hasCustomPrompt="1"/>
          </p:nvPr>
        </p:nvSpPr>
        <p:spPr>
          <a:xfrm>
            <a:off x="2606719" y="3551258"/>
            <a:ext cx="5213438" cy="980781"/>
          </a:xfrm>
        </p:spPr>
        <p:txBody>
          <a:bodyPr vert="horz" wrap="square" lIns="182880" tIns="182880" rIns="0" bIns="0" rtlCol="0" anchor="ctr" anchorCtr="0">
            <a:spAutoFit/>
          </a:bodyPr>
          <a:lstStyle>
            <a:lvl1pPr marL="431006" indent="-428625">
              <a:buNone/>
              <a:defRPr lang="en-US" sz="3300" spc="-75" dirty="0" smtClean="0">
                <a:solidFill>
                  <a:schemeClr val="tx1">
                    <a:alpha val="99000"/>
                  </a:schemeClr>
                </a:solidFill>
                <a:latin typeface="Segoe UI Light" pitchFamily="34" charset="0"/>
              </a:defRPr>
            </a:lvl1pPr>
            <a:lvl2pPr marL="259556" indent="-257175">
              <a:buNone/>
              <a:defRPr lang="en-US" spc="-38" dirty="0" smtClean="0">
                <a:solidFill>
                  <a:schemeClr val="tx1">
                    <a:alpha val="99000"/>
                  </a:schemeClr>
                </a:solidFill>
              </a:defRPr>
            </a:lvl2pPr>
          </a:lstStyle>
          <a:p>
            <a:pPr marL="2381" lvl="0" indent="0">
              <a:spcBef>
                <a:spcPts val="0"/>
              </a:spcBef>
              <a:spcAft>
                <a:spcPts val="675"/>
              </a:spcAft>
              <a:buSzPct val="80000"/>
            </a:pPr>
            <a:r>
              <a:rPr lang="en-US" dirty="0" smtClean="0"/>
              <a:t>Click to edit Master text styles</a:t>
            </a:r>
          </a:p>
          <a:p>
            <a:pPr marL="2381" lvl="1" indent="0">
              <a:spcBef>
                <a:spcPts val="0"/>
              </a:spcBef>
              <a:spcAft>
                <a:spcPts val="675"/>
              </a:spcAft>
              <a:buSzPct val="80000"/>
            </a:pPr>
            <a:r>
              <a:rPr lang="en-US" dirty="0" smtClean="0"/>
              <a:t>Second level</a:t>
            </a:r>
          </a:p>
        </p:txBody>
      </p:sp>
      <p:sp>
        <p:nvSpPr>
          <p:cNvPr id="5" name="Text Placeholder 4"/>
          <p:cNvSpPr>
            <a:spLocks noGrp="1"/>
          </p:cNvSpPr>
          <p:nvPr>
            <p:ph type="body" sz="quarter" idx="11"/>
          </p:nvPr>
        </p:nvSpPr>
        <p:spPr>
          <a:xfrm>
            <a:off x="391009" y="228602"/>
            <a:ext cx="8362079" cy="560923"/>
          </a:xfrm>
        </p:spPr>
        <p:txBody>
          <a:bodyPr vert="horz" wrap="square" lIns="0" tIns="0" rIns="0" bIns="0" rtlCol="0" anchor="t">
            <a:spAutoFit/>
          </a:bodyPr>
          <a:lstStyle>
            <a:lvl1pPr marL="0" indent="0">
              <a:buNone/>
              <a:defRPr lang="en-US" sz="4050" b="0" cap="none" spc="-75"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2935925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32727"/>
          </a:xfrm>
          <a:prstGeom prst="rect">
            <a:avLst/>
          </a:prstGeom>
        </p:spPr>
        <p:txBody>
          <a:bodyPr/>
          <a:lstStyle>
            <a:lvl1pPr marL="0" indent="0">
              <a:buFont typeface="Wingdings" pitchFamily="2" charset="2"/>
              <a:buNone/>
              <a:defRPr sz="3000">
                <a:solidFill>
                  <a:schemeClr val="tx1">
                    <a:alpha val="99000"/>
                  </a:schemeClr>
                </a:solidFill>
              </a:defRPr>
            </a:lvl1pPr>
            <a:lvl2pPr marL="213122" marR="0" indent="0" algn="l" defTabSz="685772" rtl="0" eaLnBrk="1" fontAlgn="auto" latinLnBrk="0" hangingPunct="1">
              <a:lnSpc>
                <a:spcPct val="90000"/>
              </a:lnSpc>
              <a:spcBef>
                <a:spcPct val="20000"/>
              </a:spcBef>
              <a:spcAft>
                <a:spcPts val="0"/>
              </a:spcAft>
              <a:buClrTx/>
              <a:buSzPct val="90000"/>
              <a:buFont typeface="Wingdings" pitchFamily="2" charset="2"/>
              <a:buNone/>
              <a:tabLst/>
              <a:defRPr lang="en-US" sz="1800" kern="1200" spc="0" baseline="0" dirty="0" smtClean="0">
                <a:solidFill>
                  <a:schemeClr val="tx1">
                    <a:alpha val="99000"/>
                  </a:schemeClr>
                </a:solidFill>
                <a:latin typeface="+mn-lt"/>
                <a:ea typeface="+mn-ea"/>
                <a:cs typeface="+mn-cs"/>
              </a:defRPr>
            </a:lvl2pPr>
            <a:lvl3pPr marL="388144" indent="0">
              <a:buFont typeface="Wingdings" pitchFamily="2" charset="2"/>
              <a:buNone/>
              <a:tabLst/>
              <a:defRPr>
                <a:solidFill>
                  <a:schemeClr val="tx1">
                    <a:alpha val="99000"/>
                  </a:schemeClr>
                </a:solidFill>
                <a:latin typeface="+mn-lt"/>
              </a:defRPr>
            </a:lvl3pPr>
            <a:lvl4pPr marL="556022" indent="0">
              <a:buFont typeface="Wingdings" pitchFamily="2" charset="2"/>
              <a:buNone/>
              <a:defRPr>
                <a:solidFill>
                  <a:schemeClr val="tx1">
                    <a:alpha val="99000"/>
                  </a:schemeClr>
                </a:solidFill>
                <a:latin typeface="+mn-lt"/>
              </a:defRPr>
            </a:lvl4pPr>
            <a:lvl5pPr marL="6858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5546719"/>
      </p:ext>
    </p:extLst>
  </p:cSld>
  <p:clrMapOvr>
    <a:masterClrMapping/>
  </p:clrMapOvr>
  <p:transition>
    <p:fade/>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799"/>
            <a:ext cx="8363938" cy="1532727"/>
          </a:xfrm>
          <a:prstGeom prst="rect">
            <a:avLst/>
          </a:prstGeom>
        </p:spPr>
        <p:txBody>
          <a:bodyPr/>
          <a:lstStyle>
            <a:lvl1pPr marL="0" indent="0">
              <a:spcBef>
                <a:spcPts val="1800"/>
              </a:spcBef>
              <a:buNone/>
              <a:defRPr sz="3000">
                <a:solidFill>
                  <a:schemeClr val="tx2">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31" indent="0">
              <a:buNone/>
              <a:defRPr lang="en-US" sz="1800" kern="1200" spc="0" baseline="0" dirty="0" smtClean="0">
                <a:solidFill>
                  <a:schemeClr val="tx1">
                    <a:alpha val="99000"/>
                  </a:schemeClr>
                </a:solidFill>
                <a:latin typeface="+mn-lt"/>
                <a:ea typeface="+mn-ea"/>
                <a:cs typeface="+mn-cs"/>
              </a:defRPr>
            </a:lvl3pPr>
            <a:lvl4pPr marL="342900" indent="0">
              <a:buNone/>
              <a:defRPr lang="en-US" sz="1500" kern="1200" spc="0" baseline="0" dirty="0" smtClean="0">
                <a:solidFill>
                  <a:schemeClr val="tx1">
                    <a:alpha val="99000"/>
                  </a:schemeClr>
                </a:solidFill>
                <a:latin typeface="+mn-lt"/>
                <a:ea typeface="+mn-ea"/>
                <a:cs typeface="+mn-cs"/>
              </a:defRPr>
            </a:lvl4pPr>
            <a:lvl5pPr marL="520304" indent="0">
              <a:buNone/>
              <a:defRPr lang="en-US" sz="15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1746817"/>
      </p:ext>
    </p:extLst>
  </p:cSld>
  <p:clrMapOvr>
    <a:masterClrMapping/>
  </p:clrMapOvr>
  <p:transition>
    <p:fade/>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799"/>
            <a:ext cx="8363938" cy="1532727"/>
          </a:xfrm>
          <a:prstGeom prst="rect">
            <a:avLst/>
          </a:prstGeom>
        </p:spPr>
        <p:txBody>
          <a:bodyPr/>
          <a:lstStyle>
            <a:lvl1pPr marL="0" indent="0">
              <a:spcBef>
                <a:spcPts val="1800"/>
              </a:spcBef>
              <a:buNone/>
              <a:defRPr sz="3000">
                <a:solidFill>
                  <a:schemeClr val="tx1">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31" indent="0">
              <a:buNone/>
              <a:defRPr lang="en-US" sz="1800" kern="1200" spc="0" baseline="0" dirty="0" smtClean="0">
                <a:solidFill>
                  <a:schemeClr val="tx1">
                    <a:alpha val="99000"/>
                  </a:schemeClr>
                </a:solidFill>
                <a:latin typeface="+mn-lt"/>
                <a:ea typeface="+mn-ea"/>
                <a:cs typeface="+mn-cs"/>
              </a:defRPr>
            </a:lvl3pPr>
            <a:lvl4pPr marL="342900" indent="0">
              <a:buNone/>
              <a:defRPr lang="en-US" sz="1500" kern="1200" spc="0" baseline="0" dirty="0" smtClean="0">
                <a:solidFill>
                  <a:schemeClr val="tx1">
                    <a:alpha val="99000"/>
                  </a:schemeClr>
                </a:solidFill>
                <a:latin typeface="+mn-lt"/>
                <a:ea typeface="+mn-ea"/>
                <a:cs typeface="+mn-cs"/>
              </a:defRPr>
            </a:lvl4pPr>
            <a:lvl5pPr marL="520304" indent="0">
              <a:buNone/>
              <a:defRPr lang="en-US" sz="15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61383568"/>
      </p:ext>
    </p:extLst>
  </p:cSld>
  <p:clrMapOvr>
    <a:masterClrMapping/>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90627" y="1447802"/>
            <a:ext cx="4047274" cy="1763560"/>
          </a:xfrm>
        </p:spPr>
        <p:txBody>
          <a:bodyPr>
            <a:spAutoFit/>
          </a:bodyPr>
          <a:lstStyle>
            <a:lvl1pPr marL="219075" indent="-219075">
              <a:spcBef>
                <a:spcPts val="900"/>
              </a:spcBef>
              <a:buClr>
                <a:schemeClr val="tx1"/>
              </a:buClr>
              <a:buFont typeface="Wingdings" pitchFamily="2" charset="2"/>
              <a:buChar char=""/>
              <a:defRPr/>
            </a:lvl1pPr>
            <a:lvl2pPr marL="390525" indent="-171450">
              <a:defRPr sz="1500"/>
            </a:lvl2pPr>
            <a:lvl3pPr marL="514350" indent="-123825">
              <a:tabLst/>
              <a:defRPr sz="1500"/>
            </a:lvl3pPr>
            <a:lvl4pPr marL="647700" indent="-133350">
              <a:defRPr/>
            </a:lvl4pPr>
            <a:lvl5pPr marL="771525" indent="-12382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3" y="1447802"/>
            <a:ext cx="4047274" cy="1763560"/>
          </a:xfrm>
        </p:spPr>
        <p:txBody>
          <a:bodyPr>
            <a:spAutoFit/>
          </a:bodyPr>
          <a:lstStyle>
            <a:lvl1pPr marL="254794" indent="-254794">
              <a:spcBef>
                <a:spcPts val="900"/>
              </a:spcBef>
              <a:buFont typeface="Wingdings" pitchFamily="2" charset="2"/>
              <a:buChar char=""/>
              <a:defRPr lang="en-US" sz="2700" kern="1200" spc="-53" baseline="0" dirty="0" smtClean="0">
                <a:solidFill>
                  <a:schemeClr val="tx1">
                    <a:alpha val="99000"/>
                  </a:schemeClr>
                </a:solidFill>
                <a:latin typeface="+mj-lt"/>
                <a:ea typeface="+mn-ea"/>
                <a:cs typeface="+mn-cs"/>
              </a:defRPr>
            </a:lvl1pPr>
            <a:lvl2pPr marL="476250" indent="-257175">
              <a:defRPr lang="en-US" sz="1500" kern="1200" spc="0" baseline="0" dirty="0" smtClean="0">
                <a:solidFill>
                  <a:schemeClr val="tx1">
                    <a:alpha val="99000"/>
                  </a:schemeClr>
                </a:solidFill>
                <a:latin typeface="+mn-lt"/>
                <a:ea typeface="+mn-ea"/>
                <a:cs typeface="+mn-cs"/>
              </a:defRPr>
            </a:lvl2pPr>
            <a:lvl3pPr marL="647700" indent="-257175">
              <a:defRPr lang="en-US" sz="1500" kern="1200" spc="0" baseline="0" dirty="0" smtClean="0">
                <a:solidFill>
                  <a:schemeClr val="tx1">
                    <a:alpha val="99000"/>
                  </a:schemeClr>
                </a:solidFill>
                <a:latin typeface="+mn-lt"/>
                <a:ea typeface="+mn-ea"/>
                <a:cs typeface="+mn-cs"/>
              </a:defRPr>
            </a:lvl3pPr>
            <a:lvl4pPr marL="771525" indent="-257175">
              <a:defRPr lang="en-US" sz="1500" kern="1200" spc="0" baseline="0" dirty="0" smtClean="0">
                <a:solidFill>
                  <a:schemeClr val="tx1">
                    <a:alpha val="99000"/>
                  </a:schemeClr>
                </a:solidFill>
                <a:latin typeface="+mn-lt"/>
                <a:ea typeface="+mn-ea"/>
                <a:cs typeface="+mn-cs"/>
              </a:defRPr>
            </a:lvl4pPr>
            <a:lvl5pPr marL="904875" indent="-257175">
              <a:defRPr lang="en-US" sz="1500" kern="1200" spc="0" baseline="0" dirty="0">
                <a:solidFill>
                  <a:schemeClr val="tx1">
                    <a:alpha val="99000"/>
                  </a:schemeClr>
                </a:solidFill>
                <a:latin typeface="+mn-lt"/>
                <a:ea typeface="+mn-ea"/>
                <a:cs typeface="+mn-cs"/>
              </a:defRPr>
            </a:lvl5pPr>
          </a:lstStyle>
          <a:p>
            <a:pPr marL="219075" marR="0" lvl="0"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19075" marR="0" lvl="1"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19075" marR="0" lvl="2"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19075" marR="0" lvl="3"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19075" marR="0" lvl="4"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460188949"/>
      </p:ext>
    </p:extLst>
  </p:cSld>
  <p:clrMapOvr>
    <a:masterClrMapping/>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500411"/>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500411"/>
          </a:xfrm>
        </p:spPr>
        <p:txBody>
          <a:bodyPr/>
          <a:lstStyle>
            <a:lvl1pPr marL="342900" indent="-342900">
              <a:lnSpc>
                <a:spcPct val="90000"/>
              </a:lnSpc>
              <a:buSzPct val="80000"/>
              <a:buFont typeface="Arial" pitchFamily="34" charset="0"/>
              <a:buChar char="•"/>
              <a:defRPr lang="en-US" sz="2400" kern="1200" spc="-53" baseline="0" dirty="0" smtClean="0">
                <a:solidFill>
                  <a:schemeClr val="tx1">
                    <a:alpha val="99000"/>
                  </a:schemeClr>
                </a:solidFill>
                <a:latin typeface="+mj-lt"/>
                <a:ea typeface="+mn-ea"/>
                <a:cs typeface="+mn-cs"/>
              </a:defRPr>
            </a:lvl1pPr>
            <a:lvl2pPr marL="598885" indent="-342900">
              <a:lnSpc>
                <a:spcPct val="90000"/>
              </a:lnSpc>
              <a:buSzPct val="80000"/>
              <a:buFont typeface="Arial" pitchFamily="34" charset="0"/>
              <a:buChar char="•"/>
              <a:defRPr lang="en-US" sz="2100" kern="1200" spc="0" baseline="0" dirty="0" smtClean="0">
                <a:solidFill>
                  <a:schemeClr val="tx1">
                    <a:alpha val="99000"/>
                  </a:schemeClr>
                </a:solidFill>
                <a:latin typeface="+mn-lt"/>
                <a:ea typeface="+mn-ea"/>
                <a:cs typeface="+mn-cs"/>
              </a:defRPr>
            </a:lvl2pPr>
            <a:lvl3pPr marL="727472" indent="-257175">
              <a:lnSpc>
                <a:spcPct val="90000"/>
              </a:lnSpc>
              <a:buSzPct val="80000"/>
              <a:buFont typeface="Arial" pitchFamily="34" charset="0"/>
              <a:buChar char="•"/>
              <a:defRPr lang="en-US" sz="1800" kern="1200" spc="0" baseline="0" dirty="0" smtClean="0">
                <a:solidFill>
                  <a:schemeClr val="tx1">
                    <a:alpha val="99000"/>
                  </a:schemeClr>
                </a:solidFill>
                <a:latin typeface="+mn-lt"/>
                <a:ea typeface="+mn-ea"/>
                <a:cs typeface="+mn-cs"/>
              </a:defRPr>
            </a:lvl3pPr>
            <a:lvl4pPr marL="1372791" indent="-257175">
              <a:lnSpc>
                <a:spcPct val="90000"/>
              </a:lnSpc>
              <a:buSzPct val="80000"/>
              <a:buFont typeface="Arial" pitchFamily="34" charset="0"/>
              <a:buChar char="•"/>
              <a:defRPr lang="en-US" sz="1500" kern="1200" spc="0" baseline="0" dirty="0" smtClean="0">
                <a:solidFill>
                  <a:schemeClr val="tx1">
                    <a:alpha val="99000"/>
                  </a:schemeClr>
                </a:solidFill>
                <a:latin typeface="+mn-lt"/>
                <a:ea typeface="+mn-ea"/>
                <a:cs typeface="+mn-cs"/>
              </a:defRPr>
            </a:lvl4pPr>
            <a:lvl5pPr marL="1541860" indent="-257175">
              <a:lnSpc>
                <a:spcPct val="90000"/>
              </a:lnSpc>
              <a:buSzPct val="80000"/>
              <a:buFont typeface="Arial" pitchFamily="34" charset="0"/>
              <a:buChar char="•"/>
              <a:defRPr lang="en-US" sz="1500" kern="1200" spc="0" baseline="0" dirty="0">
                <a:solidFill>
                  <a:schemeClr val="tx1">
                    <a:alpha val="99000"/>
                  </a:schemeClr>
                </a:solidFill>
                <a:latin typeface="+mn-lt"/>
                <a:ea typeface="+mn-ea"/>
                <a:cs typeface="+mn-cs"/>
              </a:defRPr>
            </a:lvl5pPr>
            <a:lvl6pPr>
              <a:defRPr sz="1350"/>
            </a:lvl6pPr>
            <a:lvl7pPr>
              <a:defRPr sz="1350"/>
            </a:lvl7pPr>
            <a:lvl8pPr>
              <a:defRPr sz="1350"/>
            </a:lvl8pPr>
            <a:lvl9pPr>
              <a:defRPr sz="1350"/>
            </a:lvl9pPr>
          </a:lstStyle>
          <a:p>
            <a:pPr marL="255985" marR="0" lvl="0"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255985" marR="0" lvl="1"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255985" marR="0" lvl="2"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255985" marR="0" lvl="3"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255985" marR="0" lvl="4"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847410954"/>
      </p:ext>
    </p:extLst>
  </p:cSld>
  <p:clrMapOvr>
    <a:masterClrMapping/>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836179350"/>
      </p:ext>
    </p:extLst>
  </p:cSld>
  <p:clrMapOvr>
    <a:masterClrMapping/>
  </p:clrMapOvr>
  <p:transition>
    <p:fade/>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2">
                    <a:alpha val="99000"/>
                  </a:schemeClr>
                </a:solidFill>
                <a:latin typeface="+mj-lt"/>
              </a:defRPr>
            </a:lvl1pPr>
            <a:lvl2pPr marL="0" indent="0">
              <a:buNone/>
              <a:defRPr sz="1500"/>
            </a:lvl2pPr>
            <a:lvl3pPr marL="175022" indent="0">
              <a:buNone/>
              <a:defRPr sz="1500"/>
            </a:lvl3pPr>
            <a:lvl4pPr marL="342900" indent="0">
              <a:buNone/>
              <a:defRPr sz="1500"/>
            </a:lvl4pPr>
            <a:lvl5pPr marL="520304" indent="0">
              <a:buNone/>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3" y="1447802"/>
            <a:ext cx="4047274" cy="1846659"/>
          </a:xfrm>
        </p:spPr>
        <p:txBody>
          <a:bodyPr/>
          <a:lstStyle>
            <a:lvl1pPr marL="0" indent="0">
              <a:spcBef>
                <a:spcPts val="900"/>
              </a:spcBef>
              <a:buNone/>
              <a:defRPr lang="en-US" sz="3000" kern="1200" spc="-53" baseline="0" dirty="0" smtClean="0">
                <a:solidFill>
                  <a:schemeClr val="tx2">
                    <a:alpha val="99000"/>
                  </a:schemeClr>
                </a:solidFill>
                <a:latin typeface="+mj-lt"/>
                <a:ea typeface="+mn-ea"/>
                <a:cs typeface="+mn-cs"/>
              </a:defRPr>
            </a:lvl1pPr>
            <a:lvl2pPr marL="23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22"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54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115892318"/>
      </p:ext>
    </p:extLst>
  </p:cSld>
  <p:clrMapOvr>
    <a:masterClrMapping/>
  </p:clrMapOvr>
  <p:transition>
    <p:fade/>
  </p:transition>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1">
                    <a:alpha val="99000"/>
                  </a:schemeClr>
                </a:solidFill>
                <a:latin typeface="+mj-lt"/>
              </a:defRPr>
            </a:lvl1pPr>
            <a:lvl2pPr marL="0" indent="0">
              <a:buNone/>
              <a:defRPr sz="1500">
                <a:solidFill>
                  <a:schemeClr val="tx1">
                    <a:alpha val="99000"/>
                  </a:schemeClr>
                </a:solidFill>
              </a:defRPr>
            </a:lvl2pPr>
            <a:lvl3pPr marL="175022" indent="0">
              <a:buNone/>
              <a:defRPr sz="1500">
                <a:solidFill>
                  <a:schemeClr val="tx1">
                    <a:alpha val="99000"/>
                  </a:schemeClr>
                </a:solidFill>
              </a:defRPr>
            </a:lvl3pPr>
            <a:lvl4pPr marL="342900" indent="0">
              <a:buNone/>
              <a:defRPr sz="1500">
                <a:solidFill>
                  <a:schemeClr val="tx1">
                    <a:alpha val="99000"/>
                  </a:schemeClr>
                </a:solidFill>
              </a:defRPr>
            </a:lvl4pPr>
            <a:lvl5pPr marL="520304" indent="0">
              <a:buNone/>
              <a:defRPr sz="15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3" y="1447802"/>
            <a:ext cx="4047274" cy="1846659"/>
          </a:xfrm>
        </p:spPr>
        <p:txBody>
          <a:bodyPr/>
          <a:lstStyle>
            <a:lvl1pPr marL="0" indent="0">
              <a:spcBef>
                <a:spcPts val="900"/>
              </a:spcBef>
              <a:buNone/>
              <a:defRPr lang="en-US" sz="3000" kern="1200" spc="-53" baseline="0" dirty="0" smtClean="0">
                <a:solidFill>
                  <a:schemeClr val="tx1">
                    <a:alpha val="99000"/>
                  </a:schemeClr>
                </a:solidFill>
                <a:latin typeface="+mj-lt"/>
                <a:ea typeface="+mn-ea"/>
                <a:cs typeface="+mn-cs"/>
              </a:defRPr>
            </a:lvl1pPr>
            <a:lvl2pPr marL="23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22"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54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682947868"/>
      </p:ext>
    </p:extLst>
  </p:cSld>
  <p:clrMapOvr>
    <a:masterClrMapping/>
  </p:clrMapOvr>
  <p:transition>
    <p:fade/>
  </p:transition>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51341974"/>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150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9889060"/>
      </p:ext>
    </p:extLst>
  </p:cSld>
  <p:clrMapOvr>
    <a:masterClrMapping/>
  </p:clrMapOvr>
  <p:transition>
    <p:fade/>
  </p:transition>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9144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0" y="1716026"/>
            <a:ext cx="8366320" cy="144962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794" indent="0">
              <a:buNone/>
              <a:defRPr>
                <a:gradFill>
                  <a:gsLst>
                    <a:gs pos="1250">
                      <a:srgbClr val="000000"/>
                    </a:gs>
                    <a:gs pos="100000">
                      <a:srgbClr val="000000"/>
                    </a:gs>
                  </a:gsLst>
                  <a:lin ang="5400000" scaled="0"/>
                </a:gradFill>
                <a:latin typeface="Consolas" pitchFamily="49" charset="0"/>
                <a:cs typeface="Consolas" pitchFamily="49" charset="0"/>
              </a:defRPr>
            </a:lvl2pPr>
            <a:lvl3pPr marL="429816" indent="0">
              <a:buNone/>
              <a:defRPr>
                <a:gradFill>
                  <a:gsLst>
                    <a:gs pos="1250">
                      <a:srgbClr val="000000"/>
                    </a:gs>
                    <a:gs pos="100000">
                      <a:srgbClr val="000000"/>
                    </a:gs>
                  </a:gsLst>
                  <a:lin ang="5400000" scaled="0"/>
                </a:gradFill>
                <a:latin typeface="Consolas" pitchFamily="49" charset="0"/>
                <a:cs typeface="Consolas" pitchFamily="49" charset="0"/>
              </a:defRPr>
            </a:lvl3pPr>
            <a:lvl4pPr marL="59888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716"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15005362"/>
      </p:ext>
    </p:extLst>
  </p:cSld>
  <p:clrMapOvr>
    <a:masterClrMapping/>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561711"/>
      </p:ext>
    </p:extLst>
  </p:cSld>
  <p:clrMapOvr>
    <a:masterClrMapping/>
  </p:clrMapOvr>
  <p:transition>
    <p:fade/>
  </p:transition>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7" y="228602"/>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6" y="1447799"/>
            <a:ext cx="8363938" cy="1491177"/>
          </a:xfrm>
          <a:prstGeom prst="rect">
            <a:avLst/>
          </a:prstGeom>
        </p:spPr>
        <p:txBody>
          <a:bodyPr/>
          <a:lstStyle>
            <a:lvl1pPr marL="257175" indent="-25717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488" indent="-21431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800" indent="-21431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250" indent="-1714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700" indent="-1714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8"/>
            <a:ext cx="9144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692570135"/>
      </p:ext>
    </p:extLst>
  </p:cSld>
  <p:clrMapOvr>
    <a:masterClrMapping/>
  </p:clrMapOvr>
  <p:transition>
    <p:fade/>
  </p:transition>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363868924"/>
      </p:ext>
    </p:extLst>
  </p:cSld>
  <p:clrMapOvr>
    <a:masterClrMapping/>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3467676"/>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59271" y="6433851"/>
            <a:ext cx="897514" cy="138112"/>
          </a:xfrm>
          <a:prstGeom prst="rect">
            <a:avLst/>
          </a:prstGeom>
        </p:spPr>
      </p:pic>
      <p:sp>
        <p:nvSpPr>
          <p:cNvPr id="5" name="Rectangle 4"/>
          <p:cNvSpPr/>
          <p:nvPr userDrawn="1"/>
        </p:nvSpPr>
        <p:spPr bwMode="auto">
          <a:xfrm>
            <a:off x="1" y="2"/>
            <a:ext cx="9144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smtClean="0">
              <a:gradFill>
                <a:gsLst>
                  <a:gs pos="0">
                    <a:srgbClr val="FFFFFF"/>
                  </a:gs>
                  <a:gs pos="100000">
                    <a:srgbClr val="FFFFFF"/>
                  </a:gs>
                </a:gsLst>
                <a:lin ang="5400000" scaled="0"/>
              </a:gradFill>
            </a:endParaRPr>
          </a:p>
        </p:txBody>
      </p:sp>
      <p:sp>
        <p:nvSpPr>
          <p:cNvPr id="6" name="Rectangle 5"/>
          <p:cNvSpPr/>
          <p:nvPr userDrawn="1"/>
        </p:nvSpPr>
        <p:spPr bwMode="auto">
          <a:xfrm>
            <a:off x="1" y="2"/>
            <a:ext cx="9144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8519059" y="-8278"/>
            <a:ext cx="634666"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7601739" y="-8277"/>
            <a:ext cx="1249882"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6684419" y="-8277"/>
            <a:ext cx="1249882" cy="834699"/>
          </a:xfrm>
          <a:prstGeom prst="rect">
            <a:avLst/>
          </a:prstGeom>
        </p:spPr>
      </p:pic>
    </p:spTree>
    <p:extLst>
      <p:ext uri="{BB962C8B-B14F-4D97-AF65-F5344CB8AC3E}">
        <p14:creationId xmlns:p14="http://schemas.microsoft.com/office/powerpoint/2010/main" val="2654155224"/>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6849698" y="5358064"/>
            <a:ext cx="480978"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4464210" y="6096497"/>
            <a:ext cx="739442"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74699" y="2973723"/>
            <a:ext cx="2070692"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955625" y="4666647"/>
            <a:ext cx="728251"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94094" y="1416638"/>
            <a:ext cx="2692964"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372" y="6245092"/>
            <a:ext cx="1467260"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6974117" y="4552447"/>
            <a:ext cx="2004218" cy="1103910"/>
          </a:xfrm>
          <a:prstGeom prst="rect">
            <a:avLst/>
          </a:prstGeom>
        </p:spPr>
      </p:pic>
      <p:sp>
        <p:nvSpPr>
          <p:cNvPr id="17" name="TextBox 16"/>
          <p:cNvSpPr txBox="1"/>
          <p:nvPr userDrawn="1"/>
        </p:nvSpPr>
        <p:spPr>
          <a:xfrm>
            <a:off x="1841311" y="6315956"/>
            <a:ext cx="2209573" cy="230832"/>
          </a:xfrm>
          <a:prstGeom prst="rect">
            <a:avLst/>
          </a:prstGeom>
          <a:noFill/>
        </p:spPr>
        <p:txBody>
          <a:bodyPr wrap="square" lIns="0" tIns="0" rIns="0" bIns="0" rtlCol="0">
            <a:spAutoFit/>
          </a:bodyPr>
          <a:lstStyle/>
          <a:p>
            <a:pPr algn="ctr" defTabSz="685772"/>
            <a:r>
              <a:rPr lang="en-US" sz="1500" b="1" spc="-53" dirty="0" smtClean="0">
                <a:gradFill>
                  <a:gsLst>
                    <a:gs pos="2917">
                      <a:srgbClr val="FFFFFF"/>
                    </a:gs>
                    <a:gs pos="30000">
                      <a:srgbClr val="FFFFFF"/>
                    </a:gs>
                  </a:gsLst>
                  <a:lin ang="5400000" scaled="0"/>
                </a:gradFill>
              </a:rPr>
              <a:t>LEARN</a:t>
            </a:r>
            <a:r>
              <a:rPr lang="en-US" sz="1500" spc="-53"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251714" y="6132408"/>
            <a:ext cx="1108831" cy="725592"/>
          </a:xfrm>
          <a:prstGeom prst="rect">
            <a:avLst/>
          </a:prstGeom>
        </p:spPr>
      </p:pic>
      <p:pic>
        <p:nvPicPr>
          <p:cNvPr id="19" name="Picture 18"/>
          <p:cNvPicPr>
            <a:picLocks noChangeAspect="1"/>
          </p:cNvPicPr>
          <p:nvPr userDrawn="1"/>
        </p:nvPicPr>
        <p:blipFill rotWithShape="1">
          <a:blip r:embed="rId13" cstate="print">
            <a:extLst>
              <a:ext uri="{28A0092B-C50C-407E-A947-70E740481C1C}">
                <a14:useLocalDpi xmlns:a14="http://schemas.microsoft.com/office/drawing/2010/main" val="0"/>
              </a:ext>
            </a:extLst>
          </a:blip>
          <a:srcRect/>
          <a:stretch/>
        </p:blipFill>
        <p:spPr>
          <a:xfrm>
            <a:off x="3170419" y="4463042"/>
            <a:ext cx="835699"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8186521" y="2862281"/>
            <a:ext cx="789307" cy="1205812"/>
          </a:xfrm>
          <a:prstGeom prst="rect">
            <a:avLst/>
          </a:prstGeom>
        </p:spPr>
      </p:pic>
    </p:spTree>
    <p:extLst>
      <p:ext uri="{BB962C8B-B14F-4D97-AF65-F5344CB8AC3E}">
        <p14:creationId xmlns:p14="http://schemas.microsoft.com/office/powerpoint/2010/main" val="4259395873"/>
      </p:ext>
    </p:extLst>
  </p:cSld>
  <p:clrMapOvr>
    <a:masterClrMapping/>
  </p:clrMapOvr>
  <p:transition>
    <p:fade/>
  </p:transition>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0244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69626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89433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6602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85907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8557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896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83461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81162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01520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67410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19806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009" y="3452038"/>
            <a:ext cx="4865192" cy="2002536"/>
          </a:xfrm>
        </p:spPr>
        <p:txBody>
          <a:bodyPr vert="horz" wrap="square" lIns="0" tIns="0" rIns="0" bIns="0" rtlCol="0" anchor="ctr" anchorCtr="0">
            <a:noAutofit/>
          </a:bodyPr>
          <a:lstStyle>
            <a:lvl1pPr algn="l" defTabSz="685772" rtl="0" eaLnBrk="1" latinLnBrk="0" hangingPunct="1">
              <a:lnSpc>
                <a:spcPct val="90000"/>
              </a:lnSpc>
              <a:spcBef>
                <a:spcPct val="0"/>
              </a:spcBef>
              <a:buNone/>
              <a:defRPr lang="en-US" sz="4500" b="0" kern="1200" cap="none" spc="-75"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391008" y="5482008"/>
            <a:ext cx="4863589" cy="644022"/>
          </a:xfrm>
        </p:spPr>
        <p:txBody>
          <a:bodyPr vert="horz" wrap="square" lIns="0" tIns="0" rIns="0" bIns="0" rtlCol="0">
            <a:spAutoFit/>
          </a:bodyPr>
          <a:lstStyle>
            <a:lvl1pPr marL="0" indent="0">
              <a:buNone/>
              <a:defRPr lang="en-US" sz="135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133171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5" y="2359001"/>
            <a:ext cx="5144840" cy="1371145"/>
          </a:xfrm>
        </p:spPr>
        <p:txBody>
          <a:bodyPr anchor="b" anchorCtr="0"/>
          <a:lstStyle>
            <a:lvl1pPr>
              <a:defRPr kumimoji="0" lang="en-US" sz="4950" b="0" i="0" u="none" strike="noStrike" kern="1200" cap="none" spc="-9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685772"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751279111"/>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8031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4343402"/>
            <a:ext cx="7680340" cy="461665"/>
          </a:xfrm>
        </p:spPr>
        <p:txBody>
          <a:bodyPr>
            <a:noAutofit/>
          </a:bodyPr>
          <a:lstStyle>
            <a:lvl1pPr marL="0" indent="0" algn="l">
              <a:lnSpc>
                <a:spcPct val="90000"/>
              </a:lnSpc>
              <a:spcBef>
                <a:spcPts val="0"/>
              </a:spcBef>
              <a:buNone/>
              <a:defRPr lang="en-US" sz="2700" kern="1200" spc="-53" baseline="0" dirty="0">
                <a:solidFill>
                  <a:schemeClr val="tx1">
                    <a:alpha val="99000"/>
                  </a:schemeClr>
                </a:solidFill>
                <a:latin typeface="+mj-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pPr marL="0" marR="0" lvl="0" indent="0" algn="l" defTabSz="685772"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30044" y="2739678"/>
            <a:ext cx="7686296"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0" b="0" kern="1200" cap="none" spc="-3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30044" y="1447800"/>
            <a:ext cx="7680341" cy="914096"/>
          </a:xfrm>
        </p:spPr>
        <p:txBody>
          <a:bodyPr wrap="square" anchor="b">
            <a:noAutofit/>
          </a:bodyPr>
          <a:lstStyle>
            <a:lvl1pPr marL="0" indent="0">
              <a:buNone/>
              <a:defRPr sz="4950" spc="-113">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1027966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16" name="Group 15"/>
          <p:cNvGrpSpPr/>
          <p:nvPr userDrawn="1"/>
        </p:nvGrpSpPr>
        <p:grpSpPr bwMode="black">
          <a:xfrm>
            <a:off x="654636" y="3005011"/>
            <a:ext cx="1800782"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grpSp>
      <p:sp>
        <p:nvSpPr>
          <p:cNvPr id="3" name="Subtitle 2"/>
          <p:cNvSpPr>
            <a:spLocks noGrp="1"/>
          </p:cNvSpPr>
          <p:nvPr>
            <p:ph type="subTitle" idx="1" hasCustomPrompt="1"/>
          </p:nvPr>
        </p:nvSpPr>
        <p:spPr>
          <a:xfrm>
            <a:off x="2606719" y="3551258"/>
            <a:ext cx="5213438" cy="980781"/>
          </a:xfrm>
        </p:spPr>
        <p:txBody>
          <a:bodyPr vert="horz" wrap="square" lIns="182880" tIns="182880" rIns="0" bIns="0" rtlCol="0" anchor="ctr" anchorCtr="0">
            <a:spAutoFit/>
          </a:bodyPr>
          <a:lstStyle>
            <a:lvl1pPr marL="431006" indent="-428625">
              <a:buNone/>
              <a:defRPr lang="en-US" sz="3300" spc="-75" dirty="0" smtClean="0">
                <a:solidFill>
                  <a:schemeClr val="tx1">
                    <a:alpha val="99000"/>
                  </a:schemeClr>
                </a:solidFill>
                <a:latin typeface="Segoe UI Light" pitchFamily="34" charset="0"/>
              </a:defRPr>
            </a:lvl1pPr>
            <a:lvl2pPr marL="259556" indent="-257175">
              <a:buNone/>
              <a:defRPr lang="en-US" spc="-38" dirty="0" smtClean="0">
                <a:solidFill>
                  <a:schemeClr val="tx1">
                    <a:alpha val="99000"/>
                  </a:schemeClr>
                </a:solidFill>
              </a:defRPr>
            </a:lvl2pPr>
          </a:lstStyle>
          <a:p>
            <a:pPr marL="2381" lvl="0" indent="0">
              <a:spcBef>
                <a:spcPts val="0"/>
              </a:spcBef>
              <a:spcAft>
                <a:spcPts val="675"/>
              </a:spcAft>
              <a:buSzPct val="80000"/>
            </a:pPr>
            <a:r>
              <a:rPr lang="en-US" dirty="0" smtClean="0"/>
              <a:t>Click to edit Master text styles</a:t>
            </a:r>
          </a:p>
          <a:p>
            <a:pPr marL="2381" lvl="1" indent="0">
              <a:spcBef>
                <a:spcPts val="0"/>
              </a:spcBef>
              <a:spcAft>
                <a:spcPts val="675"/>
              </a:spcAft>
              <a:buSzPct val="80000"/>
            </a:pPr>
            <a:r>
              <a:rPr lang="en-US" dirty="0" smtClean="0"/>
              <a:t>Second level</a:t>
            </a:r>
          </a:p>
        </p:txBody>
      </p:sp>
      <p:sp>
        <p:nvSpPr>
          <p:cNvPr id="5" name="Text Placeholder 4"/>
          <p:cNvSpPr>
            <a:spLocks noGrp="1"/>
          </p:cNvSpPr>
          <p:nvPr>
            <p:ph type="body" sz="quarter" idx="11"/>
          </p:nvPr>
        </p:nvSpPr>
        <p:spPr>
          <a:xfrm>
            <a:off x="391009" y="228602"/>
            <a:ext cx="8362079" cy="560923"/>
          </a:xfrm>
        </p:spPr>
        <p:txBody>
          <a:bodyPr vert="horz" wrap="square" lIns="0" tIns="0" rIns="0" bIns="0" rtlCol="0" anchor="t">
            <a:spAutoFit/>
          </a:bodyPr>
          <a:lstStyle>
            <a:lvl1pPr marL="0" indent="0">
              <a:buNone/>
              <a:defRPr lang="en-US" sz="4050" b="0" cap="none" spc="-75"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4216040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32727"/>
          </a:xfrm>
          <a:prstGeom prst="rect">
            <a:avLst/>
          </a:prstGeom>
        </p:spPr>
        <p:txBody>
          <a:bodyPr/>
          <a:lstStyle>
            <a:lvl1pPr marL="0" indent="0">
              <a:buFont typeface="Wingdings" pitchFamily="2" charset="2"/>
              <a:buNone/>
              <a:defRPr sz="3000">
                <a:solidFill>
                  <a:schemeClr val="tx1">
                    <a:alpha val="99000"/>
                  </a:schemeClr>
                </a:solidFill>
              </a:defRPr>
            </a:lvl1pPr>
            <a:lvl2pPr marL="213122" marR="0" indent="0" algn="l" defTabSz="685772" rtl="0" eaLnBrk="1" fontAlgn="auto" latinLnBrk="0" hangingPunct="1">
              <a:lnSpc>
                <a:spcPct val="90000"/>
              </a:lnSpc>
              <a:spcBef>
                <a:spcPct val="20000"/>
              </a:spcBef>
              <a:spcAft>
                <a:spcPts val="0"/>
              </a:spcAft>
              <a:buClrTx/>
              <a:buSzPct val="90000"/>
              <a:buFont typeface="Wingdings" pitchFamily="2" charset="2"/>
              <a:buNone/>
              <a:tabLst/>
              <a:defRPr lang="en-US" sz="1800" kern="1200" spc="0" baseline="0" dirty="0" smtClean="0">
                <a:solidFill>
                  <a:schemeClr val="tx1">
                    <a:alpha val="99000"/>
                  </a:schemeClr>
                </a:solidFill>
                <a:latin typeface="+mn-lt"/>
                <a:ea typeface="+mn-ea"/>
                <a:cs typeface="+mn-cs"/>
              </a:defRPr>
            </a:lvl2pPr>
            <a:lvl3pPr marL="388144" indent="0">
              <a:buFont typeface="Wingdings" pitchFamily="2" charset="2"/>
              <a:buNone/>
              <a:tabLst/>
              <a:defRPr>
                <a:solidFill>
                  <a:schemeClr val="tx1">
                    <a:alpha val="99000"/>
                  </a:schemeClr>
                </a:solidFill>
                <a:latin typeface="+mn-lt"/>
              </a:defRPr>
            </a:lvl3pPr>
            <a:lvl4pPr marL="556022" indent="0">
              <a:buFont typeface="Wingdings" pitchFamily="2" charset="2"/>
              <a:buNone/>
              <a:defRPr>
                <a:solidFill>
                  <a:schemeClr val="tx1">
                    <a:alpha val="99000"/>
                  </a:schemeClr>
                </a:solidFill>
                <a:latin typeface="+mn-lt"/>
              </a:defRPr>
            </a:lvl4pPr>
            <a:lvl5pPr marL="6858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62267959"/>
      </p:ext>
    </p:extLst>
  </p:cSld>
  <p:clrMapOvr>
    <a:masterClrMapping/>
  </p:clrMapOvr>
  <p:transition>
    <p:fade/>
  </p:transition>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799"/>
            <a:ext cx="8363938" cy="1532727"/>
          </a:xfrm>
          <a:prstGeom prst="rect">
            <a:avLst/>
          </a:prstGeom>
        </p:spPr>
        <p:txBody>
          <a:bodyPr/>
          <a:lstStyle>
            <a:lvl1pPr marL="0" indent="0">
              <a:spcBef>
                <a:spcPts val="1800"/>
              </a:spcBef>
              <a:buNone/>
              <a:defRPr sz="3000">
                <a:solidFill>
                  <a:schemeClr val="tx2">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31" indent="0">
              <a:buNone/>
              <a:defRPr lang="en-US" sz="1800" kern="1200" spc="0" baseline="0" dirty="0" smtClean="0">
                <a:solidFill>
                  <a:schemeClr val="tx1">
                    <a:alpha val="99000"/>
                  </a:schemeClr>
                </a:solidFill>
                <a:latin typeface="+mn-lt"/>
                <a:ea typeface="+mn-ea"/>
                <a:cs typeface="+mn-cs"/>
              </a:defRPr>
            </a:lvl3pPr>
            <a:lvl4pPr marL="342900" indent="0">
              <a:buNone/>
              <a:defRPr lang="en-US" sz="1500" kern="1200" spc="0" baseline="0" dirty="0" smtClean="0">
                <a:solidFill>
                  <a:schemeClr val="tx1">
                    <a:alpha val="99000"/>
                  </a:schemeClr>
                </a:solidFill>
                <a:latin typeface="+mn-lt"/>
                <a:ea typeface="+mn-ea"/>
                <a:cs typeface="+mn-cs"/>
              </a:defRPr>
            </a:lvl4pPr>
            <a:lvl5pPr marL="520304" indent="0">
              <a:buNone/>
              <a:defRPr lang="en-US" sz="15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03076771"/>
      </p:ext>
    </p:extLst>
  </p:cSld>
  <p:clrMapOvr>
    <a:masterClrMapping/>
  </p:clrMapOvr>
  <p:transition>
    <p:fade/>
  </p:transition>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799"/>
            <a:ext cx="8363938" cy="1532727"/>
          </a:xfrm>
          <a:prstGeom prst="rect">
            <a:avLst/>
          </a:prstGeom>
        </p:spPr>
        <p:txBody>
          <a:bodyPr/>
          <a:lstStyle>
            <a:lvl1pPr marL="0" indent="0">
              <a:spcBef>
                <a:spcPts val="1800"/>
              </a:spcBef>
              <a:buNone/>
              <a:defRPr sz="3000">
                <a:solidFill>
                  <a:schemeClr val="tx1">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31" indent="0">
              <a:buNone/>
              <a:defRPr lang="en-US" sz="1800" kern="1200" spc="0" baseline="0" dirty="0" smtClean="0">
                <a:solidFill>
                  <a:schemeClr val="tx1">
                    <a:alpha val="99000"/>
                  </a:schemeClr>
                </a:solidFill>
                <a:latin typeface="+mn-lt"/>
                <a:ea typeface="+mn-ea"/>
                <a:cs typeface="+mn-cs"/>
              </a:defRPr>
            </a:lvl3pPr>
            <a:lvl4pPr marL="342900" indent="0">
              <a:buNone/>
              <a:defRPr lang="en-US" sz="1500" kern="1200" spc="0" baseline="0" dirty="0" smtClean="0">
                <a:solidFill>
                  <a:schemeClr val="tx1">
                    <a:alpha val="99000"/>
                  </a:schemeClr>
                </a:solidFill>
                <a:latin typeface="+mn-lt"/>
                <a:ea typeface="+mn-ea"/>
                <a:cs typeface="+mn-cs"/>
              </a:defRPr>
            </a:lvl4pPr>
            <a:lvl5pPr marL="520304" indent="0">
              <a:buNone/>
              <a:defRPr lang="en-US" sz="15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87557483"/>
      </p:ext>
    </p:extLst>
  </p:cSld>
  <p:clrMapOvr>
    <a:masterClrMapping/>
  </p:clrMapOvr>
  <p:transition>
    <p:fade/>
  </p:transition>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90627" y="1447802"/>
            <a:ext cx="4047274" cy="1763560"/>
          </a:xfrm>
        </p:spPr>
        <p:txBody>
          <a:bodyPr>
            <a:spAutoFit/>
          </a:bodyPr>
          <a:lstStyle>
            <a:lvl1pPr marL="219075" indent="-219075">
              <a:spcBef>
                <a:spcPts val="900"/>
              </a:spcBef>
              <a:buClr>
                <a:schemeClr val="tx1"/>
              </a:buClr>
              <a:buFont typeface="Wingdings" pitchFamily="2" charset="2"/>
              <a:buChar char=""/>
              <a:defRPr/>
            </a:lvl1pPr>
            <a:lvl2pPr marL="390525" indent="-171450">
              <a:defRPr sz="1500"/>
            </a:lvl2pPr>
            <a:lvl3pPr marL="514350" indent="-123825">
              <a:tabLst/>
              <a:defRPr sz="1500"/>
            </a:lvl3pPr>
            <a:lvl4pPr marL="647700" indent="-133350">
              <a:defRPr/>
            </a:lvl4pPr>
            <a:lvl5pPr marL="771525" indent="-12382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3" y="1447802"/>
            <a:ext cx="4047274" cy="1763560"/>
          </a:xfrm>
        </p:spPr>
        <p:txBody>
          <a:bodyPr>
            <a:spAutoFit/>
          </a:bodyPr>
          <a:lstStyle>
            <a:lvl1pPr marL="254794" indent="-254794">
              <a:spcBef>
                <a:spcPts val="900"/>
              </a:spcBef>
              <a:buFont typeface="Wingdings" pitchFamily="2" charset="2"/>
              <a:buChar char=""/>
              <a:defRPr lang="en-US" sz="2700" kern="1200" spc="-53" baseline="0" dirty="0" smtClean="0">
                <a:solidFill>
                  <a:schemeClr val="tx1">
                    <a:alpha val="99000"/>
                  </a:schemeClr>
                </a:solidFill>
                <a:latin typeface="+mj-lt"/>
                <a:ea typeface="+mn-ea"/>
                <a:cs typeface="+mn-cs"/>
              </a:defRPr>
            </a:lvl1pPr>
            <a:lvl2pPr marL="476250" indent="-257175">
              <a:defRPr lang="en-US" sz="1500" kern="1200" spc="0" baseline="0" dirty="0" smtClean="0">
                <a:solidFill>
                  <a:schemeClr val="tx1">
                    <a:alpha val="99000"/>
                  </a:schemeClr>
                </a:solidFill>
                <a:latin typeface="+mn-lt"/>
                <a:ea typeface="+mn-ea"/>
                <a:cs typeface="+mn-cs"/>
              </a:defRPr>
            </a:lvl2pPr>
            <a:lvl3pPr marL="647700" indent="-257175">
              <a:defRPr lang="en-US" sz="1500" kern="1200" spc="0" baseline="0" dirty="0" smtClean="0">
                <a:solidFill>
                  <a:schemeClr val="tx1">
                    <a:alpha val="99000"/>
                  </a:schemeClr>
                </a:solidFill>
                <a:latin typeface="+mn-lt"/>
                <a:ea typeface="+mn-ea"/>
                <a:cs typeface="+mn-cs"/>
              </a:defRPr>
            </a:lvl3pPr>
            <a:lvl4pPr marL="771525" indent="-257175">
              <a:defRPr lang="en-US" sz="1500" kern="1200" spc="0" baseline="0" dirty="0" smtClean="0">
                <a:solidFill>
                  <a:schemeClr val="tx1">
                    <a:alpha val="99000"/>
                  </a:schemeClr>
                </a:solidFill>
                <a:latin typeface="+mn-lt"/>
                <a:ea typeface="+mn-ea"/>
                <a:cs typeface="+mn-cs"/>
              </a:defRPr>
            </a:lvl4pPr>
            <a:lvl5pPr marL="904875" indent="-257175">
              <a:defRPr lang="en-US" sz="1500" kern="1200" spc="0" baseline="0" dirty="0">
                <a:solidFill>
                  <a:schemeClr val="tx1">
                    <a:alpha val="99000"/>
                  </a:schemeClr>
                </a:solidFill>
                <a:latin typeface="+mn-lt"/>
                <a:ea typeface="+mn-ea"/>
                <a:cs typeface="+mn-cs"/>
              </a:defRPr>
            </a:lvl5pPr>
          </a:lstStyle>
          <a:p>
            <a:pPr marL="219075" marR="0" lvl="0"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19075" marR="0" lvl="1"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19075" marR="0" lvl="2"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19075" marR="0" lvl="3"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19075" marR="0" lvl="4"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988413278"/>
      </p:ext>
    </p:extLst>
  </p:cSld>
  <p:clrMapOvr>
    <a:masterClrMapping/>
  </p:clrMapOvr>
  <p:transition>
    <p:fade/>
  </p:transition>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500411"/>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500411"/>
          </a:xfrm>
        </p:spPr>
        <p:txBody>
          <a:bodyPr/>
          <a:lstStyle>
            <a:lvl1pPr marL="342900" indent="-342900">
              <a:lnSpc>
                <a:spcPct val="90000"/>
              </a:lnSpc>
              <a:buSzPct val="80000"/>
              <a:buFont typeface="Arial" pitchFamily="34" charset="0"/>
              <a:buChar char="•"/>
              <a:defRPr lang="en-US" sz="2400" kern="1200" spc="-53" baseline="0" dirty="0" smtClean="0">
                <a:solidFill>
                  <a:schemeClr val="tx1">
                    <a:alpha val="99000"/>
                  </a:schemeClr>
                </a:solidFill>
                <a:latin typeface="+mj-lt"/>
                <a:ea typeface="+mn-ea"/>
                <a:cs typeface="+mn-cs"/>
              </a:defRPr>
            </a:lvl1pPr>
            <a:lvl2pPr marL="598885" indent="-342900">
              <a:lnSpc>
                <a:spcPct val="90000"/>
              </a:lnSpc>
              <a:buSzPct val="80000"/>
              <a:buFont typeface="Arial" pitchFamily="34" charset="0"/>
              <a:buChar char="•"/>
              <a:defRPr lang="en-US" sz="2100" kern="1200" spc="0" baseline="0" dirty="0" smtClean="0">
                <a:solidFill>
                  <a:schemeClr val="tx1">
                    <a:alpha val="99000"/>
                  </a:schemeClr>
                </a:solidFill>
                <a:latin typeface="+mn-lt"/>
                <a:ea typeface="+mn-ea"/>
                <a:cs typeface="+mn-cs"/>
              </a:defRPr>
            </a:lvl2pPr>
            <a:lvl3pPr marL="727472" indent="-257175">
              <a:lnSpc>
                <a:spcPct val="90000"/>
              </a:lnSpc>
              <a:buSzPct val="80000"/>
              <a:buFont typeface="Arial" pitchFamily="34" charset="0"/>
              <a:buChar char="•"/>
              <a:defRPr lang="en-US" sz="1800" kern="1200" spc="0" baseline="0" dirty="0" smtClean="0">
                <a:solidFill>
                  <a:schemeClr val="tx1">
                    <a:alpha val="99000"/>
                  </a:schemeClr>
                </a:solidFill>
                <a:latin typeface="+mn-lt"/>
                <a:ea typeface="+mn-ea"/>
                <a:cs typeface="+mn-cs"/>
              </a:defRPr>
            </a:lvl3pPr>
            <a:lvl4pPr marL="1372791" indent="-257175">
              <a:lnSpc>
                <a:spcPct val="90000"/>
              </a:lnSpc>
              <a:buSzPct val="80000"/>
              <a:buFont typeface="Arial" pitchFamily="34" charset="0"/>
              <a:buChar char="•"/>
              <a:defRPr lang="en-US" sz="1500" kern="1200" spc="0" baseline="0" dirty="0" smtClean="0">
                <a:solidFill>
                  <a:schemeClr val="tx1">
                    <a:alpha val="99000"/>
                  </a:schemeClr>
                </a:solidFill>
                <a:latin typeface="+mn-lt"/>
                <a:ea typeface="+mn-ea"/>
                <a:cs typeface="+mn-cs"/>
              </a:defRPr>
            </a:lvl4pPr>
            <a:lvl5pPr marL="1541860" indent="-257175">
              <a:lnSpc>
                <a:spcPct val="90000"/>
              </a:lnSpc>
              <a:buSzPct val="80000"/>
              <a:buFont typeface="Arial" pitchFamily="34" charset="0"/>
              <a:buChar char="•"/>
              <a:defRPr lang="en-US" sz="1500" kern="1200" spc="0" baseline="0" dirty="0">
                <a:solidFill>
                  <a:schemeClr val="tx1">
                    <a:alpha val="99000"/>
                  </a:schemeClr>
                </a:solidFill>
                <a:latin typeface="+mn-lt"/>
                <a:ea typeface="+mn-ea"/>
                <a:cs typeface="+mn-cs"/>
              </a:defRPr>
            </a:lvl5pPr>
            <a:lvl6pPr>
              <a:defRPr sz="1350"/>
            </a:lvl6pPr>
            <a:lvl7pPr>
              <a:defRPr sz="1350"/>
            </a:lvl7pPr>
            <a:lvl8pPr>
              <a:defRPr sz="1350"/>
            </a:lvl8pPr>
            <a:lvl9pPr>
              <a:defRPr sz="1350"/>
            </a:lvl9pPr>
          </a:lstStyle>
          <a:p>
            <a:pPr marL="255985" marR="0" lvl="0"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255985" marR="0" lvl="1"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255985" marR="0" lvl="2"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255985" marR="0" lvl="3"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255985" marR="0" lvl="4"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469280719"/>
      </p:ext>
    </p:extLst>
  </p:cSld>
  <p:clrMapOvr>
    <a:masterClrMapping/>
  </p:clrMapOvr>
  <p:transition>
    <p:fade/>
  </p:transition>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242881266"/>
      </p:ext>
    </p:extLst>
  </p:cSld>
  <p:clrMapOvr>
    <a:masterClrMapping/>
  </p:clrMapOvr>
  <p:transition>
    <p:fade/>
  </p:transition>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2">
                    <a:alpha val="99000"/>
                  </a:schemeClr>
                </a:solidFill>
                <a:latin typeface="+mj-lt"/>
              </a:defRPr>
            </a:lvl1pPr>
            <a:lvl2pPr marL="0" indent="0">
              <a:buNone/>
              <a:defRPr sz="1500"/>
            </a:lvl2pPr>
            <a:lvl3pPr marL="175022" indent="0">
              <a:buNone/>
              <a:defRPr sz="1500"/>
            </a:lvl3pPr>
            <a:lvl4pPr marL="342900" indent="0">
              <a:buNone/>
              <a:defRPr sz="1500"/>
            </a:lvl4pPr>
            <a:lvl5pPr marL="520304" indent="0">
              <a:buNone/>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3" y="1447802"/>
            <a:ext cx="4047274" cy="1846659"/>
          </a:xfrm>
        </p:spPr>
        <p:txBody>
          <a:bodyPr/>
          <a:lstStyle>
            <a:lvl1pPr marL="0" indent="0">
              <a:spcBef>
                <a:spcPts val="900"/>
              </a:spcBef>
              <a:buNone/>
              <a:defRPr lang="en-US" sz="3000" kern="1200" spc="-53" baseline="0" dirty="0" smtClean="0">
                <a:solidFill>
                  <a:schemeClr val="tx2">
                    <a:alpha val="99000"/>
                  </a:schemeClr>
                </a:solidFill>
                <a:latin typeface="+mj-lt"/>
                <a:ea typeface="+mn-ea"/>
                <a:cs typeface="+mn-cs"/>
              </a:defRPr>
            </a:lvl1pPr>
            <a:lvl2pPr marL="23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22"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54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967698547"/>
      </p:ext>
    </p:extLst>
  </p:cSld>
  <p:clrMapOvr>
    <a:masterClrMapping/>
  </p:clrMapOvr>
  <p:transition>
    <p:fade/>
  </p:transition>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1">
                    <a:alpha val="99000"/>
                  </a:schemeClr>
                </a:solidFill>
                <a:latin typeface="+mj-lt"/>
              </a:defRPr>
            </a:lvl1pPr>
            <a:lvl2pPr marL="0" indent="0">
              <a:buNone/>
              <a:defRPr sz="1500">
                <a:solidFill>
                  <a:schemeClr val="tx1">
                    <a:alpha val="99000"/>
                  </a:schemeClr>
                </a:solidFill>
              </a:defRPr>
            </a:lvl2pPr>
            <a:lvl3pPr marL="175022" indent="0">
              <a:buNone/>
              <a:defRPr sz="1500">
                <a:solidFill>
                  <a:schemeClr val="tx1">
                    <a:alpha val="99000"/>
                  </a:schemeClr>
                </a:solidFill>
              </a:defRPr>
            </a:lvl3pPr>
            <a:lvl4pPr marL="342900" indent="0">
              <a:buNone/>
              <a:defRPr sz="1500">
                <a:solidFill>
                  <a:schemeClr val="tx1">
                    <a:alpha val="99000"/>
                  </a:schemeClr>
                </a:solidFill>
              </a:defRPr>
            </a:lvl4pPr>
            <a:lvl5pPr marL="520304" indent="0">
              <a:buNone/>
              <a:defRPr sz="15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3" y="1447802"/>
            <a:ext cx="4047274" cy="1846659"/>
          </a:xfrm>
        </p:spPr>
        <p:txBody>
          <a:bodyPr/>
          <a:lstStyle>
            <a:lvl1pPr marL="0" indent="0">
              <a:spcBef>
                <a:spcPts val="900"/>
              </a:spcBef>
              <a:buNone/>
              <a:defRPr lang="en-US" sz="3000" kern="1200" spc="-53" baseline="0" dirty="0" smtClean="0">
                <a:solidFill>
                  <a:schemeClr val="tx1">
                    <a:alpha val="99000"/>
                  </a:schemeClr>
                </a:solidFill>
                <a:latin typeface="+mj-lt"/>
                <a:ea typeface="+mn-ea"/>
                <a:cs typeface="+mn-cs"/>
              </a:defRPr>
            </a:lvl1pPr>
            <a:lvl2pPr marL="23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22"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54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360709114"/>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38937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59597563"/>
      </p:ext>
    </p:extLst>
  </p:cSld>
  <p:clrMapOvr>
    <a:masterClrMapping/>
  </p:clrMapOvr>
  <p:transition>
    <p:fade/>
  </p:transition>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4046207"/>
      </p:ext>
    </p:extLst>
  </p:cSld>
  <p:clrMapOvr>
    <a:masterClrMapping/>
  </p:clrMapOvr>
  <p:transition>
    <p:fade/>
  </p:transition>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9144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0" y="1716026"/>
            <a:ext cx="8366320" cy="144962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794" indent="0">
              <a:buNone/>
              <a:defRPr>
                <a:gradFill>
                  <a:gsLst>
                    <a:gs pos="1250">
                      <a:srgbClr val="000000"/>
                    </a:gs>
                    <a:gs pos="100000">
                      <a:srgbClr val="000000"/>
                    </a:gs>
                  </a:gsLst>
                  <a:lin ang="5400000" scaled="0"/>
                </a:gradFill>
                <a:latin typeface="Consolas" pitchFamily="49" charset="0"/>
                <a:cs typeface="Consolas" pitchFamily="49" charset="0"/>
              </a:defRPr>
            </a:lvl2pPr>
            <a:lvl3pPr marL="429816" indent="0">
              <a:buNone/>
              <a:defRPr>
                <a:gradFill>
                  <a:gsLst>
                    <a:gs pos="1250">
                      <a:srgbClr val="000000"/>
                    </a:gs>
                    <a:gs pos="100000">
                      <a:srgbClr val="000000"/>
                    </a:gs>
                  </a:gsLst>
                  <a:lin ang="5400000" scaled="0"/>
                </a:gradFill>
                <a:latin typeface="Consolas" pitchFamily="49" charset="0"/>
                <a:cs typeface="Consolas" pitchFamily="49" charset="0"/>
              </a:defRPr>
            </a:lvl3pPr>
            <a:lvl4pPr marL="59888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716"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5897128"/>
      </p:ext>
    </p:extLst>
  </p:cSld>
  <p:clrMapOvr>
    <a:masterClrMapping/>
  </p:clrMapOvr>
  <p:transition>
    <p:fade/>
  </p:transition>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5971558"/>
      </p:ext>
    </p:extLst>
  </p:cSld>
  <p:clrMapOvr>
    <a:masterClrMapping/>
  </p:clrMapOvr>
  <p:transition>
    <p:fade/>
  </p:transition>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7" y="228602"/>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6" y="1447799"/>
            <a:ext cx="8363938" cy="1491177"/>
          </a:xfrm>
          <a:prstGeom prst="rect">
            <a:avLst/>
          </a:prstGeom>
        </p:spPr>
        <p:txBody>
          <a:bodyPr/>
          <a:lstStyle>
            <a:lvl1pPr marL="257175" indent="-25717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488" indent="-21431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800" indent="-21431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250" indent="-1714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700" indent="-1714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8"/>
            <a:ext cx="9144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96506621"/>
      </p:ext>
    </p:extLst>
  </p:cSld>
  <p:clrMapOvr>
    <a:masterClrMapping/>
  </p:clrMapOvr>
  <p:transition>
    <p:fade/>
  </p:transition>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869547254"/>
      </p:ext>
    </p:extLst>
  </p:cSld>
  <p:clrMapOvr>
    <a:masterClrMapping/>
  </p:clrMapOvr>
  <p:transition>
    <p:fade/>
  </p:transition>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3467676"/>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59271" y="6433851"/>
            <a:ext cx="897514" cy="138112"/>
          </a:xfrm>
          <a:prstGeom prst="rect">
            <a:avLst/>
          </a:prstGeom>
        </p:spPr>
      </p:pic>
      <p:sp>
        <p:nvSpPr>
          <p:cNvPr id="5" name="Rectangle 4"/>
          <p:cNvSpPr/>
          <p:nvPr userDrawn="1"/>
        </p:nvSpPr>
        <p:spPr bwMode="auto">
          <a:xfrm>
            <a:off x="1" y="2"/>
            <a:ext cx="9144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smtClean="0">
              <a:gradFill>
                <a:gsLst>
                  <a:gs pos="0">
                    <a:srgbClr val="FFFFFF"/>
                  </a:gs>
                  <a:gs pos="100000">
                    <a:srgbClr val="FFFFFF"/>
                  </a:gs>
                </a:gsLst>
                <a:lin ang="5400000" scaled="0"/>
              </a:gradFill>
            </a:endParaRPr>
          </a:p>
        </p:txBody>
      </p:sp>
      <p:sp>
        <p:nvSpPr>
          <p:cNvPr id="6" name="Rectangle 5"/>
          <p:cNvSpPr/>
          <p:nvPr userDrawn="1"/>
        </p:nvSpPr>
        <p:spPr bwMode="auto">
          <a:xfrm>
            <a:off x="1" y="2"/>
            <a:ext cx="9144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8519059" y="-8278"/>
            <a:ext cx="634666"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7601739" y="-8277"/>
            <a:ext cx="1249882"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6684419" y="-8277"/>
            <a:ext cx="1249882" cy="834699"/>
          </a:xfrm>
          <a:prstGeom prst="rect">
            <a:avLst/>
          </a:prstGeom>
        </p:spPr>
      </p:pic>
    </p:spTree>
    <p:extLst>
      <p:ext uri="{BB962C8B-B14F-4D97-AF65-F5344CB8AC3E}">
        <p14:creationId xmlns:p14="http://schemas.microsoft.com/office/powerpoint/2010/main" val="2749446519"/>
      </p:ext>
    </p:extLst>
  </p:cSld>
  <p:clrMapOvr>
    <a:masterClrMapping/>
  </p:clrMapOvr>
  <p:transition>
    <p:fade/>
  </p:transition>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6849698" y="5358064"/>
            <a:ext cx="480978"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4464210" y="6096497"/>
            <a:ext cx="739442"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74699" y="2973723"/>
            <a:ext cx="2070692"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955625" y="4666647"/>
            <a:ext cx="728251"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94094" y="1416638"/>
            <a:ext cx="2692964"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372" y="6245092"/>
            <a:ext cx="1467260"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6974117" y="4552447"/>
            <a:ext cx="2004218" cy="1103910"/>
          </a:xfrm>
          <a:prstGeom prst="rect">
            <a:avLst/>
          </a:prstGeom>
        </p:spPr>
      </p:pic>
      <p:sp>
        <p:nvSpPr>
          <p:cNvPr id="17" name="TextBox 16"/>
          <p:cNvSpPr txBox="1"/>
          <p:nvPr userDrawn="1"/>
        </p:nvSpPr>
        <p:spPr>
          <a:xfrm>
            <a:off x="1841311" y="6315956"/>
            <a:ext cx="2209573" cy="230832"/>
          </a:xfrm>
          <a:prstGeom prst="rect">
            <a:avLst/>
          </a:prstGeom>
          <a:noFill/>
        </p:spPr>
        <p:txBody>
          <a:bodyPr wrap="square" lIns="0" tIns="0" rIns="0" bIns="0" rtlCol="0">
            <a:spAutoFit/>
          </a:bodyPr>
          <a:lstStyle/>
          <a:p>
            <a:pPr algn="ctr" defTabSz="685772"/>
            <a:r>
              <a:rPr lang="en-US" sz="1500" b="1" spc="-53" dirty="0" smtClean="0">
                <a:gradFill>
                  <a:gsLst>
                    <a:gs pos="2917">
                      <a:srgbClr val="FFFFFF"/>
                    </a:gs>
                    <a:gs pos="30000">
                      <a:srgbClr val="FFFFFF"/>
                    </a:gs>
                  </a:gsLst>
                  <a:lin ang="5400000" scaled="0"/>
                </a:gradFill>
              </a:rPr>
              <a:t>LEARN</a:t>
            </a:r>
            <a:r>
              <a:rPr lang="en-US" sz="1500" spc="-53"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251714" y="6132408"/>
            <a:ext cx="1108831" cy="725592"/>
          </a:xfrm>
          <a:prstGeom prst="rect">
            <a:avLst/>
          </a:prstGeom>
        </p:spPr>
      </p:pic>
      <p:pic>
        <p:nvPicPr>
          <p:cNvPr id="19" name="Picture 18"/>
          <p:cNvPicPr>
            <a:picLocks noChangeAspect="1"/>
          </p:cNvPicPr>
          <p:nvPr userDrawn="1"/>
        </p:nvPicPr>
        <p:blipFill rotWithShape="1">
          <a:blip r:embed="rId13" cstate="print">
            <a:extLst>
              <a:ext uri="{28A0092B-C50C-407E-A947-70E740481C1C}">
                <a14:useLocalDpi xmlns:a14="http://schemas.microsoft.com/office/drawing/2010/main" val="0"/>
              </a:ext>
            </a:extLst>
          </a:blip>
          <a:srcRect/>
          <a:stretch/>
        </p:blipFill>
        <p:spPr>
          <a:xfrm>
            <a:off x="3170419" y="4463042"/>
            <a:ext cx="835699"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8186521" y="2862281"/>
            <a:ext cx="789307" cy="1205812"/>
          </a:xfrm>
          <a:prstGeom prst="rect">
            <a:avLst/>
          </a:prstGeom>
        </p:spPr>
      </p:pic>
    </p:spTree>
    <p:extLst>
      <p:ext uri="{BB962C8B-B14F-4D97-AF65-F5344CB8AC3E}">
        <p14:creationId xmlns:p14="http://schemas.microsoft.com/office/powerpoint/2010/main" val="1840599753"/>
      </p:ext>
    </p:extLst>
  </p:cSld>
  <p:clrMapOvr>
    <a:masterClrMapping/>
  </p:clrMapOvr>
  <p:transition>
    <p:fade/>
  </p:transition>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360557590"/>
      </p:ext>
    </p:extLst>
  </p:cSld>
  <p:clrMapOvr>
    <a:masterClrMapping/>
  </p:clrMapOvr>
  <p:transition>
    <p:fade/>
  </p:transition>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08619777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972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014142074"/>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269654144"/>
      </p:ext>
    </p:extLst>
  </p:cSld>
  <p:clrMapOvr>
    <a:masterClrMapping/>
  </p:clrMapOvr>
  <p:transition>
    <p:fade/>
  </p:transition>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755683008"/>
      </p:ext>
    </p:extLst>
  </p:cSld>
  <p:clrMapOvr>
    <a:masterClrMapping/>
  </p:clrMapOvr>
  <p:transition>
    <p:fade/>
  </p:transition>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728153751"/>
      </p:ext>
    </p:extLst>
  </p:cSld>
  <p:clrMapOvr>
    <a:masterClrMapping/>
  </p:clrMapOvr>
  <p:transition>
    <p:fade/>
  </p:transition>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091780963"/>
      </p:ext>
    </p:extLst>
  </p:cSld>
  <p:clrMapOvr>
    <a:masterClrMapping/>
  </p:clrMapOvr>
  <p:transition>
    <p:fade/>
  </p:transition>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dirty="0" smtClean="0"/>
              <a:t>Click to edit Master text styles</a:t>
            </a:r>
          </a:p>
          <a:p>
            <a:pPr marL="2381" lvl="1" indent="0" algn="l" defTabSz="685772"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2853324132"/>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3445712490"/>
      </p:ext>
    </p:extLst>
  </p:cSld>
  <p:clrMapOvr>
    <a:masterClrMapping/>
  </p:clrMapOvr>
  <p:transition>
    <p:fade/>
  </p:transition>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240"/>
            <a:endParaRPr lang="en-US" sz="1800">
              <a:solidFill>
                <a:srgbClr val="292929"/>
              </a:solidFill>
            </a:endParaRPr>
          </a:p>
        </p:txBody>
      </p:sp>
    </p:spTree>
    <p:extLst>
      <p:ext uri="{BB962C8B-B14F-4D97-AF65-F5344CB8AC3E}">
        <p14:creationId xmlns:p14="http://schemas.microsoft.com/office/powerpoint/2010/main" val="2583659294"/>
      </p:ext>
    </p:extLst>
  </p:cSld>
  <p:clrMapOvr>
    <a:masterClrMapping/>
  </p:clrMapOvr>
  <p:transition>
    <p:fade/>
  </p:transition>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grpSp>
    </p:spTree>
    <p:extLst>
      <p:ext uri="{BB962C8B-B14F-4D97-AF65-F5344CB8AC3E}">
        <p14:creationId xmlns:p14="http://schemas.microsoft.com/office/powerpoint/2010/main" val="3043623889"/>
      </p:ext>
    </p:extLst>
  </p:cSld>
  <p:clrMapOvr>
    <a:masterClrMapping/>
  </p:clrMapOvr>
  <p:transition>
    <p:fade/>
  </p:transition>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2968720018"/>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569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1052079414"/>
      </p:ext>
    </p:extLst>
  </p:cSld>
  <p:clrMapOvr>
    <a:masterClrMapping/>
  </p:clrMapOvr>
  <p:transition>
    <p:fade/>
  </p:transition>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3467676"/>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1898310579"/>
      </p:ext>
    </p:extLst>
  </p:cSld>
  <p:clrMapOvr>
    <a:masterClrMapping/>
  </p:clrMapOvr>
  <p:transition>
    <p:fade/>
  </p:transition>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2011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25" dirty="0" smtClean="0">
                <a:solidFill>
                  <a:srgbClr val="FFFFFF">
                    <a:alpha val="99000"/>
                  </a:srgbClr>
                </a:solidFill>
                <a:cs typeface="Arial" charset="0"/>
              </a:rPr>
              <a:t>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005385051"/>
      </p:ext>
    </p:extLst>
  </p:cSld>
  <p:clrMapOvr>
    <a:masterClrMapping/>
  </p:clrMapOvr>
  <p:transition>
    <p:fade/>
  </p:transition>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3392194065"/>
      </p:ext>
    </p:extLst>
  </p:cSld>
  <p:clrMapOvr>
    <a:masterClrMapping/>
  </p:clrMapOvr>
  <p:transition>
    <p:fade/>
  </p:transition>
  <p:timing>
    <p:tnLst>
      <p:par>
        <p:cT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74953608"/>
      </p:ext>
    </p:extLst>
  </p:cSld>
  <p:clrMapOvr>
    <a:masterClrMapping/>
  </p:clrMapOvr>
  <p:transition>
    <p:fade/>
  </p:transition>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633325618"/>
      </p:ext>
    </p:extLst>
  </p:cSld>
  <p:clrMapOvr>
    <a:masterClrMapping/>
  </p:clrMapOvr>
  <p:transition>
    <p:fade/>
  </p:transition>
  <p:timing>
    <p:tnLst>
      <p:par>
        <p:cTn id="1" dur="indefinite" restart="never" nodeType="tmRoot"/>
      </p:par>
    </p:tn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2373748581"/>
      </p:ext>
    </p:extLst>
  </p:cSld>
  <p:clrMapOvr>
    <a:masterClrMapping/>
  </p:clrMapOvr>
  <p:transition>
    <p:fade/>
  </p:transition>
  <p:timing>
    <p:tnLst>
      <p:par>
        <p:cTn id="1" dur="indefinite" restart="never" nodeType="tmRoot"/>
      </p:par>
    </p:tn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891190688"/>
      </p:ext>
    </p:extLst>
  </p:cSld>
  <p:clrMapOvr>
    <a:masterClrMapping/>
  </p:clrMapOvr>
  <p:transition>
    <p:fade/>
  </p:transition>
  <p:timing>
    <p:tnLst>
      <p:par>
        <p:cT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4175852982"/>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540353942"/>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13185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805397509"/>
      </p:ext>
    </p:extLst>
  </p:cSld>
  <p:clrMapOvr>
    <a:masterClrMapping/>
  </p:clrMapOvr>
  <p:transition>
    <p:fade/>
  </p:transition>
  <p:timing>
    <p:tnLst>
      <p:par>
        <p:cT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256668220"/>
      </p:ext>
    </p:extLst>
  </p:cSld>
  <p:clrMapOvr>
    <a:masterClrMapping/>
  </p:clrMapOvr>
  <p:transition>
    <p:fade/>
  </p:transition>
  <p:timing>
    <p:tnLst>
      <p:par>
        <p:cTn id="1" dur="indefinite" restart="never" nodeType="tmRoot"/>
      </p:par>
    </p:tn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777648298"/>
      </p:ext>
    </p:extLst>
  </p:cSld>
  <p:clrMapOvr>
    <a:masterClrMapping/>
  </p:clrMapOvr>
  <p:transition>
    <p:fade/>
  </p:transition>
  <p:timing>
    <p:tnLst>
      <p:par>
        <p:cTn id="1" dur="indefinite" restart="never" nodeType="tmRoot"/>
      </p:par>
    </p:tn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6" name="Freeform 11"/>
          <p:cNvSpPr>
            <a:spLocks noEditPoints="1"/>
          </p:cNvSpPr>
          <p:nvPr userDrawn="1"/>
        </p:nvSpPr>
        <p:spPr bwMode="black">
          <a:xfrm>
            <a:off x="696718" y="2838266"/>
            <a:ext cx="1817347" cy="2400670"/>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chemeClr val="accent2"/>
          </a:solidFill>
          <a:ln>
            <a:noFill/>
          </a:ln>
        </p:spPr>
        <p:txBody>
          <a:bodyPr vert="horz" wrap="square" lIns="61729" tIns="30865" rIns="61729" bIns="30865" numCol="1" anchor="t" anchorCtr="0" compatLnSpc="1">
            <a:prstTxWarp prst="textNoShape">
              <a:avLst/>
            </a:prstTxWarp>
          </a:bodyPr>
          <a:lstStyle/>
          <a:p>
            <a:pPr defTabSz="685772"/>
            <a:endParaRPr lang="en-US" sz="1200">
              <a:solidFill>
                <a:srgbClr val="292929"/>
              </a:solidFill>
            </a:endParaRPr>
          </a:p>
        </p:txBody>
      </p:sp>
    </p:spTree>
    <p:extLst>
      <p:ext uri="{BB962C8B-B14F-4D97-AF65-F5344CB8AC3E}">
        <p14:creationId xmlns:p14="http://schemas.microsoft.com/office/powerpoint/2010/main" val="3983456387"/>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grpSp>
    </p:spTree>
    <p:extLst>
      <p:ext uri="{BB962C8B-B14F-4D97-AF65-F5344CB8AC3E}">
        <p14:creationId xmlns:p14="http://schemas.microsoft.com/office/powerpoint/2010/main" val="1591258027"/>
      </p:ext>
    </p:extLst>
  </p:cSld>
  <p:clrMapOvr>
    <a:masterClrMapping/>
  </p:clrMapOvr>
  <p:transition>
    <p:fade/>
  </p:transition>
  <p:timing>
    <p:tnLst>
      <p:par>
        <p:cT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2"/>
            <a:endParaRPr lang="en-US" sz="1350" dirty="0">
              <a:solidFill>
                <a:srgbClr val="292929"/>
              </a:solidFill>
            </a:endParaRPr>
          </a:p>
        </p:txBody>
      </p:sp>
    </p:spTree>
    <p:extLst>
      <p:ext uri="{BB962C8B-B14F-4D97-AF65-F5344CB8AC3E}">
        <p14:creationId xmlns:p14="http://schemas.microsoft.com/office/powerpoint/2010/main" val="366094409"/>
      </p:ext>
    </p:extLst>
  </p:cSld>
  <p:clrMapOvr>
    <a:masterClrMapping/>
  </p:clrMapOvr>
  <p:transition>
    <p:fade/>
  </p:transition>
  <p:timing>
    <p:tnLst>
      <p:par>
        <p:cTn id="1" dur="indefinite" restart="never" nodeType="tmRoot"/>
      </p:par>
    </p:tnLst>
  </p:timing>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grpSp>
    </p:spTree>
    <p:extLst>
      <p:ext uri="{BB962C8B-B14F-4D97-AF65-F5344CB8AC3E}">
        <p14:creationId xmlns:p14="http://schemas.microsoft.com/office/powerpoint/2010/main" val="661746088"/>
      </p:ext>
    </p:extLst>
  </p:cSld>
  <p:clrMapOvr>
    <a:masterClrMapping/>
  </p:clrMapOvr>
  <p:transition>
    <p:fade/>
  </p:transition>
  <p:timing>
    <p:tnLst>
      <p:par>
        <p:cTn id="1" dur="indefinite" restart="never" nodeType="tmRoot"/>
      </p:par>
    </p:tn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685772"/>
            <a:endParaRPr lang="en-US" sz="1200" dirty="0">
              <a:solidFill>
                <a:srgbClr val="292929"/>
              </a:solidFill>
            </a:endParaRPr>
          </a:p>
        </p:txBody>
      </p:sp>
    </p:spTree>
    <p:extLst>
      <p:ext uri="{BB962C8B-B14F-4D97-AF65-F5344CB8AC3E}">
        <p14:creationId xmlns:p14="http://schemas.microsoft.com/office/powerpoint/2010/main" val="158095707"/>
      </p:ext>
    </p:extLst>
  </p:cSld>
  <p:clrMapOvr>
    <a:masterClrMapping/>
  </p:clrMapOvr>
  <p:transition>
    <p:fade/>
  </p:transition>
  <p:timing>
    <p:tnLst>
      <p:par>
        <p:cTn id="1" dur="indefinite" restart="never" nodeType="tmRoot"/>
      </p:par>
    </p:tnLst>
  </p:timing>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grpSp>
    </p:spTree>
    <p:extLst>
      <p:ext uri="{BB962C8B-B14F-4D97-AF65-F5344CB8AC3E}">
        <p14:creationId xmlns:p14="http://schemas.microsoft.com/office/powerpoint/2010/main" val="3077043746"/>
      </p:ext>
    </p:extLst>
  </p:cSld>
  <p:clrMapOvr>
    <a:masterClrMapping/>
  </p:clrMapOvr>
  <p:transition>
    <p:fade/>
  </p:transition>
  <p:timing>
    <p:tnLst>
      <p:par>
        <p:cTn id="1" dur="indefinite" restart="never" nodeType="tmRoot"/>
      </p:par>
    </p:tnLst>
  </p:timing>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3467676"/>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2120076570"/>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016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2011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25" dirty="0" smtClean="0">
                <a:solidFill>
                  <a:srgbClr val="FFFFFF">
                    <a:alpha val="99000"/>
                  </a:srgbClr>
                </a:solidFill>
                <a:cs typeface="Arial" charset="0"/>
              </a:rPr>
              <a:t>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941836361"/>
      </p:ext>
    </p:extLst>
  </p:cSld>
  <p:clrMapOvr>
    <a:masterClrMapping/>
  </p:clrMapOvr>
  <p:transition>
    <p:fade/>
  </p:transition>
  <p:timing>
    <p:tnLst>
      <p:par>
        <p:cTn id="1" dur="indefinite" restart="never" nodeType="tmRoot"/>
      </p:par>
    </p:tn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2943289147"/>
      </p:ext>
    </p:extLst>
  </p:cSld>
  <p:clrMapOvr>
    <a:masterClrMapping/>
  </p:clrMapOvr>
  <p:transition>
    <p:fade/>
  </p:transition>
  <p:timing>
    <p:tnLst>
      <p:par>
        <p:cTn id="1" dur="indefinite" restart="never" nodeType="tmRoot"/>
      </p:par>
    </p:tn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1538909"/>
      </p:ext>
    </p:extLst>
  </p:cSld>
  <p:clrMapOvr>
    <a:masterClrMapping/>
  </p:clrMapOvr>
  <p:transition>
    <p:fade/>
  </p:transition>
  <p:timing>
    <p:tnLst>
      <p:par>
        <p:cTn id="1" dur="indefinite" restart="never" nodeType="tmRoot"/>
      </p:par>
    </p:tnLst>
  </p:timing>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04178827"/>
      </p:ext>
    </p:extLst>
  </p:cSld>
  <p:clrMapOvr>
    <a:masterClrMapping/>
  </p:clrMapOvr>
  <p:transition>
    <p:fade/>
  </p:transition>
  <p:timing>
    <p:tnLst>
      <p:par>
        <p:cTn id="1" dur="indefinite" restart="never" nodeType="tmRoot"/>
      </p:par>
    </p:tnLst>
  </p:timing>
</p:sldLayout>
</file>

<file path=ppt/slideLayouts/slideLayout39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cs typeface="Consolas" pitchFamily="49"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mj-lt"/>
                <a:cs typeface="Consolas" pitchFamily="49" charset="0"/>
              </a:defRPr>
            </a:lvl1pPr>
            <a:lvl2pPr>
              <a:defRPr>
                <a:latin typeface="+mj-lt"/>
                <a:cs typeface="Consolas" pitchFamily="49" charset="0"/>
              </a:defRPr>
            </a:lvl2pPr>
            <a:lvl3pPr>
              <a:defRPr>
                <a:latin typeface="+mj-lt"/>
                <a:cs typeface="Consolas" pitchFamily="49" charset="0"/>
              </a:defRPr>
            </a:lvl3pPr>
            <a:lvl4pPr>
              <a:defRPr>
                <a:latin typeface="+mj-lt"/>
                <a:cs typeface="Consolas" pitchFamily="49" charset="0"/>
              </a:defRPr>
            </a:lvl4pPr>
            <a:lvl5pPr>
              <a:defRPr>
                <a:latin typeface="+mj-lt"/>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3"/>
            <a:ext cx="2133600" cy="365125"/>
          </a:xfrm>
          <a:prstGeom prst="rect">
            <a:avLst/>
          </a:prstGeom>
        </p:spPr>
        <p:txBody>
          <a:bodyPr/>
          <a:lstStyle>
            <a:lvl1pPr>
              <a:defRPr>
                <a:latin typeface="Consolas" pitchFamily="49" charset="0"/>
                <a:cs typeface="Consolas" pitchFamily="49" charset="0"/>
              </a:defRPr>
            </a:lvl1pPr>
          </a:lstStyle>
          <a:p>
            <a:pPr defTabSz="685772"/>
            <a:fld id="{D7CE58A2-1EDC-45F0-BACE-E3574D82C834}" type="datetimeFigureOut">
              <a:rPr lang="en-US" smtClean="0">
                <a:solidFill>
                  <a:srgbClr val="292929"/>
                </a:solidFill>
              </a:rPr>
              <a:pPr defTabSz="685772"/>
              <a:t>3/11/2014</a:t>
            </a:fld>
            <a:endParaRPr lang="en-US">
              <a:solidFill>
                <a:srgbClr val="292929"/>
              </a:solidFill>
            </a:endParaRPr>
          </a:p>
        </p:txBody>
      </p:sp>
      <p:sp>
        <p:nvSpPr>
          <p:cNvPr id="5" name="Footer Placeholder 4"/>
          <p:cNvSpPr>
            <a:spLocks noGrp="1"/>
          </p:cNvSpPr>
          <p:nvPr>
            <p:ph type="ftr" sz="quarter" idx="11"/>
          </p:nvPr>
        </p:nvSpPr>
        <p:spPr>
          <a:xfrm>
            <a:off x="3124201" y="6356353"/>
            <a:ext cx="2895600" cy="365125"/>
          </a:xfrm>
          <a:prstGeom prst="rect">
            <a:avLst/>
          </a:prstGeom>
        </p:spPr>
        <p:txBody>
          <a:bodyPr/>
          <a:lstStyle>
            <a:lvl1pPr>
              <a:defRPr>
                <a:latin typeface="Consolas" pitchFamily="49" charset="0"/>
                <a:cs typeface="Consolas" pitchFamily="49" charset="0"/>
              </a:defRPr>
            </a:lvl1pPr>
          </a:lstStyle>
          <a:p>
            <a:pPr defTabSz="685772"/>
            <a:endParaRPr lang="en-US">
              <a:solidFill>
                <a:srgbClr val="292929"/>
              </a:solidFill>
            </a:endParaRPr>
          </a:p>
        </p:txBody>
      </p:sp>
      <p:sp>
        <p:nvSpPr>
          <p:cNvPr id="6" name="Slide Number Placeholder 5"/>
          <p:cNvSpPr>
            <a:spLocks noGrp="1"/>
          </p:cNvSpPr>
          <p:nvPr>
            <p:ph type="sldNum" sz="quarter" idx="12"/>
          </p:nvPr>
        </p:nvSpPr>
        <p:spPr>
          <a:xfrm>
            <a:off x="6553201" y="6356353"/>
            <a:ext cx="2133600" cy="365125"/>
          </a:xfrm>
          <a:prstGeom prst="rect">
            <a:avLst/>
          </a:prstGeom>
        </p:spPr>
        <p:txBody>
          <a:bodyPr/>
          <a:lstStyle>
            <a:lvl1pPr>
              <a:defRPr>
                <a:latin typeface="Consolas" pitchFamily="49" charset="0"/>
                <a:cs typeface="Consolas" pitchFamily="49" charset="0"/>
              </a:defRPr>
            </a:lvl1pPr>
          </a:lstStyle>
          <a:p>
            <a:pPr defTabSz="685772"/>
            <a:fld id="{ECD6441B-9D70-431A-83BF-3759963F38CF}" type="slidenum">
              <a:rPr lang="en-US" smtClean="0">
                <a:solidFill>
                  <a:srgbClr val="292929"/>
                </a:solidFill>
              </a:rPr>
              <a:pPr defTabSz="685772"/>
              <a:t>‹#›</a:t>
            </a:fld>
            <a:endParaRPr lang="en-US">
              <a:solidFill>
                <a:srgbClr val="292929"/>
              </a:solidFill>
            </a:endParaRPr>
          </a:p>
        </p:txBody>
      </p:sp>
    </p:spTree>
    <p:extLst>
      <p:ext uri="{BB962C8B-B14F-4D97-AF65-F5344CB8AC3E}">
        <p14:creationId xmlns:p14="http://schemas.microsoft.com/office/powerpoint/2010/main" val="3917604060"/>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37625"/>
            <a:ext cx="4091816" cy="858697"/>
          </a:xfrm>
        </p:spPr>
        <p:txBody>
          <a:bodyPr/>
          <a:lstStyle>
            <a:lvl1pPr marL="0" indent="0">
              <a:buFont typeface="Arial" pitchFamily="34" charset="0"/>
              <a:buNone/>
              <a:defRPr sz="1800">
                <a:solidFill>
                  <a:schemeClr val="bg1">
                    <a:alpha val="98000"/>
                  </a:schemeClr>
                </a:solidFill>
                <a:latin typeface="Segoe UI Light" pitchFamily="34" charset="0"/>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Picture 4"/>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3877308516"/>
      </p:ext>
    </p:extLst>
  </p:cSld>
  <p:clrMapOvr>
    <a:masterClrMapping/>
  </p:clrMapOvr>
  <p:transition>
    <p:fade/>
  </p:transition>
  <p:timing>
    <p:tnLst>
      <p:par>
        <p:cTn id="1" dur="indefinite" restart="never" nodeType="tmRoot"/>
      </p:par>
    </p:tn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50" b="0" i="0" u="none" strike="noStrike" kern="1200" cap="none" spc="-48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grpSp>
    </p:spTree>
    <p:extLst>
      <p:ext uri="{BB962C8B-B14F-4D97-AF65-F5344CB8AC3E}">
        <p14:creationId xmlns:p14="http://schemas.microsoft.com/office/powerpoint/2010/main" val="531918188"/>
      </p:ext>
    </p:extLst>
  </p:cSld>
  <p:clrMapOvr>
    <a:masterClrMapping/>
  </p:clrMapOvr>
  <p:transition>
    <p:fade/>
  </p:transition>
  <p:timing>
    <p:tnLst>
      <p:par>
        <p:cTn id="1" dur="indefinite" restart="never" nodeType="tmRoot"/>
      </p:par>
    </p:tn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50" b="0" i="0" u="none" strike="noStrike" kern="1200" cap="none" spc="-48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pic>
        <p:nvPicPr>
          <p:cNvPr id="13" name="Picture 40" descr="C:\Users\sakuu\Documents\Ballmer WPC\PNGS\TV.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black">
          <a:xfrm>
            <a:off x="6214491" y="1993330"/>
            <a:ext cx="1709116" cy="2191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81493"/>
      </p:ext>
    </p:extLst>
  </p:cSld>
  <p:clrMapOvr>
    <a:masterClrMapping/>
  </p:clrMapOvr>
  <p:transition>
    <p:fade/>
  </p:transition>
  <p:timing>
    <p:tnLst>
      <p:par>
        <p:cTn id="1" dur="indefinite" restart="never" nodeType="tmRoot"/>
      </p:par>
    </p:tn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50" b="0" i="0" u="none" strike="noStrike" kern="1200" cap="none" spc="-48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grpSp>
    </p:spTree>
    <p:extLst>
      <p:ext uri="{BB962C8B-B14F-4D97-AF65-F5344CB8AC3E}">
        <p14:creationId xmlns:p14="http://schemas.microsoft.com/office/powerpoint/2010/main" val="3434628972"/>
      </p:ext>
    </p:extLst>
  </p:cSld>
  <p:clrMapOvr>
    <a:masterClrMapping/>
  </p:clrMapOvr>
  <p:transition>
    <p:fade/>
  </p:transition>
  <p:timing>
    <p:tnLst>
      <p:par>
        <p:cTn id="1" dur="indefinite" restart="never" nodeType="tmRoot"/>
      </p:par>
    </p:tnLst>
  </p:timing>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50" b="0" i="0" u="none" strike="noStrike" kern="1200" cap="none" spc="-48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685772"/>
            <a:endParaRPr lang="en-US" sz="1200">
              <a:solidFill>
                <a:srgbClr val="292929"/>
              </a:solidFill>
            </a:endParaRPr>
          </a:p>
        </p:txBody>
      </p:sp>
    </p:spTree>
    <p:extLst>
      <p:ext uri="{BB962C8B-B14F-4D97-AF65-F5344CB8AC3E}">
        <p14:creationId xmlns:p14="http://schemas.microsoft.com/office/powerpoint/2010/main" val="1798928417"/>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0530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98712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50" b="0" i="0" u="none" strike="noStrike" kern="1200" cap="none" spc="-48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grpSp>
    </p:spTree>
    <p:extLst>
      <p:ext uri="{BB962C8B-B14F-4D97-AF65-F5344CB8AC3E}">
        <p14:creationId xmlns:p14="http://schemas.microsoft.com/office/powerpoint/2010/main" val="572159314"/>
      </p:ext>
    </p:extLst>
  </p:cSld>
  <p:clrMapOvr>
    <a:masterClrMapping/>
  </p:clrMapOvr>
  <p:transition>
    <p:fade/>
  </p:transition>
  <p:timing>
    <p:tnLst>
      <p:par>
        <p:cTn id="1" dur="indefinite" restart="never" nodeType="tmRoot"/>
      </p:par>
    </p:tnLst>
  </p:timing>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3467676"/>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2522101226"/>
      </p:ext>
    </p:extLst>
  </p:cSld>
  <p:clrMapOvr>
    <a:masterClrMapping/>
  </p:clrMapOvr>
  <p:transition>
    <p:fade/>
  </p:transition>
  <p:timing>
    <p:tnLst>
      <p:par>
        <p:cTn id="1" dur="indefinite" restart="never" nodeType="tmRoot"/>
      </p:par>
    </p:tn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500099819"/>
      </p:ext>
    </p:extLst>
  </p:cSld>
  <p:clrMapOvr>
    <a:masterClrMapping/>
  </p:clrMapOvr>
  <p:transition>
    <p:fade/>
  </p:transition>
  <p:timing>
    <p:tnLst>
      <p:par>
        <p:cTn id="1" dur="indefinite" restart="never" nodeType="tmRoot"/>
      </p:par>
    </p:tnLst>
  </p:timing>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907042012"/>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314304632"/>
      </p:ext>
    </p:extLst>
  </p:cSld>
  <p:clrMapOvr>
    <a:masterClrMapping/>
  </p:clrMapOvr>
  <p:transition>
    <p:fade/>
  </p:transition>
  <p:timing>
    <p:tnLst>
      <p:par>
        <p:cTn id="1" dur="indefinite" restart="never" nodeType="tmRoot"/>
      </p:par>
    </p:tn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681570014"/>
      </p:ext>
    </p:extLst>
  </p:cSld>
  <p:clrMapOvr>
    <a:masterClrMapping/>
  </p:clrMapOvr>
  <p:transition>
    <p:fade/>
  </p:transition>
  <p:timing>
    <p:tnLst>
      <p:par>
        <p:cTn id="1" dur="indefinite" restart="never" nodeType="tmRoot"/>
      </p:par>
    </p:tnLst>
  </p:timing>
</p:sldLayout>
</file>

<file path=ppt/slideLayouts/slideLayout4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045889043"/>
      </p:ext>
    </p:extLst>
  </p:cSld>
  <p:clrMapOvr>
    <a:masterClrMapping/>
  </p:clrMapOvr>
  <p:transition>
    <p:fade/>
  </p:transition>
  <p:timing>
    <p:tnLst>
      <p:par>
        <p:cTn id="1" dur="indefinite" restart="never" nodeType="tmRoot"/>
      </p:par>
    </p:tnLst>
  </p:timing>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dirty="0" smtClean="0"/>
              <a:t>Click to edit Master text styles</a:t>
            </a:r>
          </a:p>
          <a:p>
            <a:pPr marL="2381" lvl="1" indent="0" algn="l" defTabSz="685772"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3313685939"/>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798141879"/>
      </p:ext>
    </p:extLst>
  </p:cSld>
  <p:clrMapOvr>
    <a:masterClrMapping/>
  </p:clrMapOvr>
  <p:transition>
    <p:fade/>
  </p:transition>
  <p:timing>
    <p:tnLst>
      <p:par>
        <p:cTn id="1" dur="indefinite" restart="never" nodeType="tmRoot"/>
      </p:par>
    </p:tnLst>
  </p:timing>
</p:sldLayout>
</file>

<file path=ppt/slideLayouts/slideLayout40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2011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25" dirty="0" smtClean="0">
                <a:solidFill>
                  <a:srgbClr val="FFFFFF">
                    <a:alpha val="99000"/>
                  </a:srgbClr>
                </a:solidFill>
                <a:cs typeface="Arial" charset="0"/>
              </a:rPr>
              <a:t>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200231622"/>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008" y="3452039"/>
            <a:ext cx="4865192" cy="2002536"/>
          </a:xfrm>
        </p:spPr>
        <p:txBody>
          <a:bodyPr vert="horz" wrap="square" lIns="0" tIns="0" rIns="0" bIns="0" rtlCol="0" anchor="ctr" anchorCtr="0">
            <a:noAutofit/>
          </a:bodyPr>
          <a:lstStyle>
            <a:lvl1pPr algn="l" defTabSz="685715" rtl="0" eaLnBrk="1" latinLnBrk="0" hangingPunct="1">
              <a:lnSpc>
                <a:spcPct val="90000"/>
              </a:lnSpc>
              <a:spcBef>
                <a:spcPct val="0"/>
              </a:spcBef>
              <a:buNone/>
              <a:defRPr lang="en-US" sz="4500" b="0" kern="1200" cap="none" spc="-75"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391009" y="5482009"/>
            <a:ext cx="4863590" cy="679801"/>
          </a:xfrm>
        </p:spPr>
        <p:txBody>
          <a:bodyPr vert="horz" wrap="square" lIns="0" tIns="0" rIns="0" bIns="0" rtlCol="0">
            <a:spAutoFit/>
          </a:bodyPr>
          <a:lstStyle>
            <a:lvl1pPr marL="0" indent="0">
              <a:buNone/>
              <a:defRPr lang="en-US" sz="1425"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8957122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3706369"/>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5157059"/>
            <a:ext cx="5636696" cy="332399"/>
          </a:xfrm>
        </p:spPr>
        <p:txBody>
          <a:bodyPr/>
          <a:lstStyle>
            <a:lvl1pPr marL="0" indent="0">
              <a:buNone/>
              <a:defRPr lang="en-US" sz="2400" kern="1200" spc="-75" baseline="0" dirty="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7556323" y="6364651"/>
            <a:ext cx="1197051" cy="268366"/>
          </a:xfrm>
          <a:prstGeom prst="rect">
            <a:avLst/>
          </a:prstGeom>
          <a:noFill/>
          <a:ln>
            <a:noFill/>
          </a:ln>
        </p:spPr>
      </p:pic>
      <p:pic>
        <p:nvPicPr>
          <p:cNvPr id="27" name="Picture 2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9515" y="228600"/>
            <a:ext cx="1873859" cy="290338"/>
          </a:xfrm>
          <a:prstGeom prst="rect">
            <a:avLst/>
          </a:prstGeom>
        </p:spPr>
      </p:pic>
    </p:spTree>
    <p:extLst>
      <p:ext uri="{BB962C8B-B14F-4D97-AF65-F5344CB8AC3E}">
        <p14:creationId xmlns:p14="http://schemas.microsoft.com/office/powerpoint/2010/main" val="2724339045"/>
      </p:ext>
    </p:extLst>
  </p:cSld>
  <p:clrMapOvr>
    <a:masterClrMapping/>
  </p:clrMapOvr>
  <p:transition>
    <p:fade/>
  </p:transition>
  <p:timing>
    <p:tnLst>
      <p:par>
        <p:cTn id="1" dur="indefinite" restart="never" nodeType="tmRoot"/>
      </p:par>
    </p:tn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15693373"/>
      </p:ext>
    </p:extLst>
  </p:cSld>
  <p:clrMapOvr>
    <a:masterClrMapping/>
  </p:clrMapOvr>
  <p:transition>
    <p:fade/>
  </p:transition>
  <p:timing>
    <p:tnLst>
      <p:par>
        <p:cTn id="1" dur="indefinite" restart="never" nodeType="tmRoot"/>
      </p:par>
    </p:tnLst>
  </p:timing>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23856414"/>
      </p:ext>
    </p:extLst>
  </p:cSld>
  <p:clrMapOvr>
    <a:masterClrMapping/>
  </p:clrMapOvr>
  <p:transition>
    <p:fade/>
  </p:transition>
  <p:timing>
    <p:tnLst>
      <p:par>
        <p:cTn id="1" dur="indefinite" restart="never" nodeType="tmRoot"/>
      </p:par>
    </p:tnLst>
  </p:timing>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1433085168"/>
      </p:ext>
    </p:extLst>
  </p:cSld>
  <p:clrMapOvr>
    <a:masterClrMapping/>
  </p:clrMapOvr>
  <p:transition>
    <p:fade/>
  </p:transition>
  <p:timing>
    <p:tnLst>
      <p:par>
        <p:cTn id="1" dur="indefinite" restart="never" nodeType="tmRoot"/>
      </p:par>
    </p:tnLst>
  </p:timing>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919003363"/>
      </p:ext>
    </p:extLst>
  </p:cSld>
  <p:clrMapOvr>
    <a:masterClrMapping/>
  </p:clrMapOvr>
  <p:transition>
    <p:fade/>
  </p:transition>
  <p:timing>
    <p:tnLst>
      <p:par>
        <p:cTn id="1" dur="indefinite" restart="never" nodeType="tmRoot"/>
      </p:par>
    </p:tnLst>
  </p:timing>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07375887"/>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561392949"/>
      </p:ext>
    </p:extLst>
  </p:cSld>
  <p:clrMapOvr>
    <a:masterClrMapping/>
  </p:clrMapOvr>
  <p:transition>
    <p:fade/>
  </p:transition>
  <p:timing>
    <p:tnLst>
      <p:par>
        <p:cTn id="1" dur="indefinite" restart="never" nodeType="tmRoot"/>
      </p:par>
    </p:tn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939492163"/>
      </p:ext>
    </p:extLst>
  </p:cSld>
  <p:clrMapOvr>
    <a:masterClrMapping/>
  </p:clrMapOvr>
  <p:transition>
    <p:fade/>
  </p:transition>
  <p:timing>
    <p:tnLst>
      <p:par>
        <p:cTn id="1" dur="indefinite" restart="never" nodeType="tmRoot"/>
      </p:par>
    </p:tn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761852899"/>
      </p:ext>
    </p:extLst>
  </p:cSld>
  <p:clrMapOvr>
    <a:masterClrMapping/>
  </p:clrMapOvr>
  <p:transition>
    <p:fade/>
  </p:transition>
  <p:timing>
    <p:tnLst>
      <p:par>
        <p:cTn id="1" dur="indefinite" restart="never" nodeType="tmRoot"/>
      </p:par>
    </p:tn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014755710"/>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5" y="2338226"/>
            <a:ext cx="5144840" cy="1391920"/>
          </a:xfrm>
        </p:spPr>
        <p:txBody>
          <a:bodyPr anchor="b" anchorCtr="0"/>
          <a:lstStyle>
            <a:lvl1pPr>
              <a:defRPr kumimoji="0" lang="en-US" sz="5025" b="0" i="0" u="none" strike="noStrike" kern="1200" cap="none" spc="-9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685715"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54347140"/>
      </p:ext>
    </p:extLst>
  </p:cSld>
  <p:clrMapOvr>
    <a:masterClrMapping/>
  </p:clrMapOvr>
  <p:transition>
    <p:fade/>
  </p:transition>
  <p:timing>
    <p:tnLst>
      <p:par>
        <p:cTn id="1" dur="indefinite" restart="never" nodeType="tmRoot"/>
      </p:par>
    </p:tnLst>
  </p:timing>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6" name="Freeform 11"/>
          <p:cNvSpPr>
            <a:spLocks noEditPoints="1"/>
          </p:cNvSpPr>
          <p:nvPr userDrawn="1"/>
        </p:nvSpPr>
        <p:spPr bwMode="black">
          <a:xfrm>
            <a:off x="696718" y="2838266"/>
            <a:ext cx="1817347" cy="2400670"/>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chemeClr val="accent2"/>
          </a:solidFill>
          <a:ln>
            <a:noFill/>
          </a:ln>
        </p:spPr>
        <p:txBody>
          <a:bodyPr vert="horz" wrap="square" lIns="61729" tIns="30865" rIns="61729" bIns="30865" numCol="1" anchor="t" anchorCtr="0" compatLnSpc="1">
            <a:prstTxWarp prst="textNoShape">
              <a:avLst/>
            </a:prstTxWarp>
          </a:bodyPr>
          <a:lstStyle/>
          <a:p>
            <a:pPr defTabSz="685772"/>
            <a:endParaRPr lang="en-US" sz="1200">
              <a:solidFill>
                <a:srgbClr val="292929"/>
              </a:solidFill>
            </a:endParaRPr>
          </a:p>
        </p:txBody>
      </p:sp>
    </p:spTree>
    <p:extLst>
      <p:ext uri="{BB962C8B-B14F-4D97-AF65-F5344CB8AC3E}">
        <p14:creationId xmlns:p14="http://schemas.microsoft.com/office/powerpoint/2010/main" val="1462616866"/>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grpSp>
    </p:spTree>
    <p:extLst>
      <p:ext uri="{BB962C8B-B14F-4D97-AF65-F5344CB8AC3E}">
        <p14:creationId xmlns:p14="http://schemas.microsoft.com/office/powerpoint/2010/main" val="1661791610"/>
      </p:ext>
    </p:extLst>
  </p:cSld>
  <p:clrMapOvr>
    <a:masterClrMapping/>
  </p:clrMapOvr>
  <p:transition>
    <p:fade/>
  </p:transition>
  <p:timing>
    <p:tnLst>
      <p:par>
        <p:cTn id="1" dur="indefinite" restart="never" nodeType="tmRoot"/>
      </p:par>
    </p:tn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2"/>
            <a:endParaRPr lang="en-US" sz="1350" dirty="0">
              <a:solidFill>
                <a:srgbClr val="292929"/>
              </a:solidFill>
            </a:endParaRPr>
          </a:p>
        </p:txBody>
      </p:sp>
    </p:spTree>
    <p:extLst>
      <p:ext uri="{BB962C8B-B14F-4D97-AF65-F5344CB8AC3E}">
        <p14:creationId xmlns:p14="http://schemas.microsoft.com/office/powerpoint/2010/main" val="3332678614"/>
      </p:ext>
    </p:extLst>
  </p:cSld>
  <p:clrMapOvr>
    <a:masterClrMapping/>
  </p:clrMapOvr>
  <p:transition>
    <p:fade/>
  </p:transition>
  <p:timing>
    <p:tnLst>
      <p:par>
        <p:cTn id="1" dur="indefinite" restart="never" nodeType="tmRoot"/>
      </p:par>
    </p:tnLst>
  </p:timing>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grpSp>
    </p:spTree>
    <p:extLst>
      <p:ext uri="{BB962C8B-B14F-4D97-AF65-F5344CB8AC3E}">
        <p14:creationId xmlns:p14="http://schemas.microsoft.com/office/powerpoint/2010/main" val="1470655863"/>
      </p:ext>
    </p:extLst>
  </p:cSld>
  <p:clrMapOvr>
    <a:masterClrMapping/>
  </p:clrMapOvr>
  <p:transition>
    <p:fade/>
  </p:transition>
  <p:timing>
    <p:tnLst>
      <p:par>
        <p:cTn id="1" dur="indefinite" restart="never" nodeType="tmRoot"/>
      </p:par>
    </p:tnLst>
  </p:timing>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685772"/>
            <a:endParaRPr lang="en-US" sz="1200" dirty="0">
              <a:solidFill>
                <a:srgbClr val="292929"/>
              </a:solidFill>
            </a:endParaRPr>
          </a:p>
        </p:txBody>
      </p:sp>
    </p:spTree>
    <p:extLst>
      <p:ext uri="{BB962C8B-B14F-4D97-AF65-F5344CB8AC3E}">
        <p14:creationId xmlns:p14="http://schemas.microsoft.com/office/powerpoint/2010/main" val="686438638"/>
      </p:ext>
    </p:extLst>
  </p:cSld>
  <p:clrMapOvr>
    <a:masterClrMapping/>
  </p:clrMapOvr>
  <p:transition>
    <p:fade/>
  </p:transition>
  <p:timing>
    <p:tnLst>
      <p:par>
        <p:cTn id="1" dur="indefinite" restart="never" nodeType="tmRoot"/>
      </p:par>
    </p:tnLst>
  </p:timing>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grpSp>
    </p:spTree>
    <p:extLst>
      <p:ext uri="{BB962C8B-B14F-4D97-AF65-F5344CB8AC3E}">
        <p14:creationId xmlns:p14="http://schemas.microsoft.com/office/powerpoint/2010/main" val="3603780548"/>
      </p:ext>
    </p:extLst>
  </p:cSld>
  <p:clrMapOvr>
    <a:masterClrMapping/>
  </p:clrMapOvr>
  <p:transition>
    <p:fade/>
  </p:transition>
  <p:timing>
    <p:tnLst>
      <p:par>
        <p:cTn id="1" dur="indefinite" restart="never" nodeType="tmRoot"/>
      </p:par>
    </p:tnLst>
  </p:timing>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3467676"/>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2372361231"/>
      </p:ext>
    </p:extLst>
  </p:cSld>
  <p:clrMapOvr>
    <a:masterClrMapping/>
  </p:clrMapOvr>
  <p:transition>
    <p:fade/>
  </p:transition>
  <p:timing>
    <p:tnLst>
      <p:par>
        <p:cTn id="1" dur="indefinite" restart="never" nodeType="tmRoot"/>
      </p:par>
    </p:tn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2011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25" dirty="0" smtClean="0">
                <a:solidFill>
                  <a:srgbClr val="FFFFFF">
                    <a:alpha val="99000"/>
                  </a:srgbClr>
                </a:solidFill>
                <a:cs typeface="Arial" charset="0"/>
              </a:rPr>
              <a:t>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655755958"/>
      </p:ext>
    </p:extLst>
  </p:cSld>
  <p:clrMapOvr>
    <a:masterClrMapping/>
  </p:clrMapOvr>
  <p:transition>
    <p:fade/>
  </p:transition>
  <p:timing>
    <p:tnLst>
      <p:par>
        <p:cTn id="1" dur="indefinite" restart="never" nodeType="tmRoot"/>
      </p:par>
    </p:tnLst>
  </p:timing>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613394906"/>
      </p:ext>
    </p:extLst>
  </p:cSld>
  <p:clrMapOvr>
    <a:masterClrMapping/>
  </p:clrMapOvr>
  <p:transition>
    <p:fade/>
  </p:transition>
  <p:timing>
    <p:tnLst>
      <p:par>
        <p:cTn id="1" dur="indefinite" restart="never" nodeType="tmRoot"/>
      </p:par>
    </p:tnLst>
  </p:timing>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4268598"/>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4343404"/>
            <a:ext cx="7680341" cy="461665"/>
          </a:xfrm>
        </p:spPr>
        <p:txBody>
          <a:bodyPr>
            <a:noAutofit/>
          </a:bodyPr>
          <a:lstStyle>
            <a:lvl1pPr marL="0" indent="0" algn="l">
              <a:lnSpc>
                <a:spcPct val="90000"/>
              </a:lnSpc>
              <a:spcBef>
                <a:spcPts val="0"/>
              </a:spcBef>
              <a:buNone/>
              <a:defRPr lang="en-US" sz="2700" kern="1200" spc="-53" baseline="0" dirty="0">
                <a:solidFill>
                  <a:schemeClr val="tx1">
                    <a:alpha val="99000"/>
                  </a:schemeClr>
                </a:solidFill>
                <a:latin typeface="+mj-lt"/>
                <a:ea typeface="+mn-ea"/>
                <a:cs typeface="+mn-cs"/>
              </a:defRPr>
            </a:lvl1pPr>
            <a:lvl2pPr marL="342858" indent="0" algn="ctr">
              <a:buNone/>
              <a:defRPr>
                <a:solidFill>
                  <a:schemeClr val="tx1">
                    <a:tint val="75000"/>
                  </a:schemeClr>
                </a:solidFill>
              </a:defRPr>
            </a:lvl2pPr>
            <a:lvl3pPr marL="685715" indent="0" algn="ctr">
              <a:buNone/>
              <a:defRPr>
                <a:solidFill>
                  <a:schemeClr val="tx1">
                    <a:tint val="75000"/>
                  </a:schemeClr>
                </a:solidFill>
              </a:defRPr>
            </a:lvl3pPr>
            <a:lvl4pPr marL="1028573" indent="0" algn="ctr">
              <a:buNone/>
              <a:defRPr>
                <a:solidFill>
                  <a:schemeClr val="tx1">
                    <a:tint val="75000"/>
                  </a:schemeClr>
                </a:solidFill>
              </a:defRPr>
            </a:lvl4pPr>
            <a:lvl5pPr marL="1371431" indent="0" algn="ctr">
              <a:buNone/>
              <a:defRPr>
                <a:solidFill>
                  <a:schemeClr val="tx1">
                    <a:tint val="75000"/>
                  </a:schemeClr>
                </a:solidFill>
              </a:defRPr>
            </a:lvl5pPr>
            <a:lvl6pPr marL="1714288" indent="0" algn="ctr">
              <a:buNone/>
              <a:defRPr>
                <a:solidFill>
                  <a:schemeClr val="tx1">
                    <a:tint val="75000"/>
                  </a:schemeClr>
                </a:solidFill>
              </a:defRPr>
            </a:lvl6pPr>
            <a:lvl7pPr marL="2057146" indent="0" algn="ctr">
              <a:buNone/>
              <a:defRPr>
                <a:solidFill>
                  <a:schemeClr val="tx1">
                    <a:tint val="75000"/>
                  </a:schemeClr>
                </a:solidFill>
              </a:defRPr>
            </a:lvl7pPr>
            <a:lvl8pPr marL="2400004" indent="0" algn="ctr">
              <a:buNone/>
              <a:defRPr>
                <a:solidFill>
                  <a:schemeClr val="tx1">
                    <a:tint val="75000"/>
                  </a:schemeClr>
                </a:solidFill>
              </a:defRPr>
            </a:lvl8pPr>
            <a:lvl9pPr marL="2742861" indent="0" algn="ctr">
              <a:buNone/>
              <a:defRPr>
                <a:solidFill>
                  <a:schemeClr val="tx1">
                    <a:tint val="75000"/>
                  </a:schemeClr>
                </a:solidFill>
              </a:defRPr>
            </a:lvl9pPr>
          </a:lstStyle>
          <a:p>
            <a:pPr marL="0" marR="0" lvl="0" indent="0" algn="l" defTabSz="685715"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30044" y="2739679"/>
            <a:ext cx="768629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0" b="0" kern="1200" cap="none" spc="-3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30044" y="1447800"/>
            <a:ext cx="7680341" cy="914096"/>
          </a:xfrm>
        </p:spPr>
        <p:txBody>
          <a:bodyPr wrap="square" anchor="b">
            <a:noAutofit/>
          </a:bodyPr>
          <a:lstStyle>
            <a:lvl1pPr marL="0" indent="0">
              <a:buNone/>
              <a:defRPr sz="5025" spc="-113">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42858701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624156211"/>
      </p:ext>
    </p:extLst>
  </p:cSld>
  <p:clrMapOvr>
    <a:masterClrMapping/>
  </p:clrMapOvr>
  <p:transition>
    <p:fade/>
  </p:transition>
  <p:timing>
    <p:tnLst>
      <p:par>
        <p:cTn id="1" dur="indefinite" restart="never" nodeType="tmRoot"/>
      </p:par>
    </p:tn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cs typeface="Consolas" pitchFamily="49"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mj-lt"/>
                <a:cs typeface="Consolas" pitchFamily="49" charset="0"/>
              </a:defRPr>
            </a:lvl1pPr>
            <a:lvl2pPr>
              <a:defRPr>
                <a:latin typeface="+mj-lt"/>
                <a:cs typeface="Consolas" pitchFamily="49" charset="0"/>
              </a:defRPr>
            </a:lvl2pPr>
            <a:lvl3pPr>
              <a:defRPr>
                <a:latin typeface="+mj-lt"/>
                <a:cs typeface="Consolas" pitchFamily="49" charset="0"/>
              </a:defRPr>
            </a:lvl3pPr>
            <a:lvl4pPr>
              <a:defRPr>
                <a:latin typeface="+mj-lt"/>
                <a:cs typeface="Consolas" pitchFamily="49" charset="0"/>
              </a:defRPr>
            </a:lvl4pPr>
            <a:lvl5pPr>
              <a:defRPr>
                <a:latin typeface="+mj-lt"/>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3"/>
            <a:ext cx="2133600" cy="365125"/>
          </a:xfrm>
          <a:prstGeom prst="rect">
            <a:avLst/>
          </a:prstGeom>
        </p:spPr>
        <p:txBody>
          <a:bodyPr/>
          <a:lstStyle>
            <a:lvl1pPr>
              <a:defRPr>
                <a:latin typeface="Consolas" pitchFamily="49" charset="0"/>
                <a:cs typeface="Consolas" pitchFamily="49" charset="0"/>
              </a:defRPr>
            </a:lvl1pPr>
          </a:lstStyle>
          <a:p>
            <a:pPr defTabSz="685772"/>
            <a:fld id="{D7CE58A2-1EDC-45F0-BACE-E3574D82C834}" type="datetimeFigureOut">
              <a:rPr lang="en-US" smtClean="0">
                <a:solidFill>
                  <a:srgbClr val="292929"/>
                </a:solidFill>
              </a:rPr>
              <a:pPr defTabSz="685772"/>
              <a:t>3/11/2014</a:t>
            </a:fld>
            <a:endParaRPr lang="en-US">
              <a:solidFill>
                <a:srgbClr val="292929"/>
              </a:solidFill>
            </a:endParaRPr>
          </a:p>
        </p:txBody>
      </p:sp>
      <p:sp>
        <p:nvSpPr>
          <p:cNvPr id="5" name="Footer Placeholder 4"/>
          <p:cNvSpPr>
            <a:spLocks noGrp="1"/>
          </p:cNvSpPr>
          <p:nvPr>
            <p:ph type="ftr" sz="quarter" idx="11"/>
          </p:nvPr>
        </p:nvSpPr>
        <p:spPr>
          <a:xfrm>
            <a:off x="3124201" y="6356353"/>
            <a:ext cx="2895600" cy="365125"/>
          </a:xfrm>
          <a:prstGeom prst="rect">
            <a:avLst/>
          </a:prstGeom>
        </p:spPr>
        <p:txBody>
          <a:bodyPr/>
          <a:lstStyle>
            <a:lvl1pPr>
              <a:defRPr>
                <a:latin typeface="Consolas" pitchFamily="49" charset="0"/>
                <a:cs typeface="Consolas" pitchFamily="49" charset="0"/>
              </a:defRPr>
            </a:lvl1pPr>
          </a:lstStyle>
          <a:p>
            <a:pPr defTabSz="685772"/>
            <a:endParaRPr lang="en-US">
              <a:solidFill>
                <a:srgbClr val="292929"/>
              </a:solidFill>
            </a:endParaRPr>
          </a:p>
        </p:txBody>
      </p:sp>
      <p:sp>
        <p:nvSpPr>
          <p:cNvPr id="6" name="Slide Number Placeholder 5"/>
          <p:cNvSpPr>
            <a:spLocks noGrp="1"/>
          </p:cNvSpPr>
          <p:nvPr>
            <p:ph type="sldNum" sz="quarter" idx="12"/>
          </p:nvPr>
        </p:nvSpPr>
        <p:spPr>
          <a:xfrm>
            <a:off x="6553201" y="6356353"/>
            <a:ext cx="2133600" cy="365125"/>
          </a:xfrm>
          <a:prstGeom prst="rect">
            <a:avLst/>
          </a:prstGeom>
        </p:spPr>
        <p:txBody>
          <a:bodyPr/>
          <a:lstStyle>
            <a:lvl1pPr>
              <a:defRPr>
                <a:latin typeface="Consolas" pitchFamily="49" charset="0"/>
                <a:cs typeface="Consolas" pitchFamily="49" charset="0"/>
              </a:defRPr>
            </a:lvl1pPr>
          </a:lstStyle>
          <a:p>
            <a:pPr defTabSz="685772"/>
            <a:fld id="{ECD6441B-9D70-431A-83BF-3759963F38CF}" type="slidenum">
              <a:rPr lang="en-US" smtClean="0">
                <a:solidFill>
                  <a:srgbClr val="292929"/>
                </a:solidFill>
              </a:rPr>
              <a:pPr defTabSz="685772"/>
              <a:t>‹#›</a:t>
            </a:fld>
            <a:endParaRPr lang="en-US">
              <a:solidFill>
                <a:srgbClr val="292929"/>
              </a:solidFill>
            </a:endParaRPr>
          </a:p>
        </p:txBody>
      </p:sp>
    </p:spTree>
    <p:extLst>
      <p:ext uri="{BB962C8B-B14F-4D97-AF65-F5344CB8AC3E}">
        <p14:creationId xmlns:p14="http://schemas.microsoft.com/office/powerpoint/2010/main" val="4011011047"/>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1208050686"/>
      </p:ext>
    </p:extLst>
  </p:cSld>
  <p:clrMapOvr>
    <a:masterClrMapping/>
  </p:clrMapOvr>
  <p:transition>
    <p:fade/>
  </p:transition>
  <p:timing>
    <p:tnLst>
      <p:par>
        <p:cTn id="1" dur="indefinite" restart="never" nodeType="tmRoot"/>
      </p:par>
    </p:tnLst>
  </p:timing>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852358409"/>
      </p:ext>
    </p:extLst>
  </p:cSld>
  <p:clrMapOvr>
    <a:masterClrMapping/>
  </p:clrMapOvr>
  <p:transition>
    <p:fade/>
  </p:transition>
  <p:timing>
    <p:tnLst>
      <p:par>
        <p:cTn id="1" dur="indefinite" restart="never" nodeType="tmRoot"/>
      </p:par>
    </p:tnLst>
  </p:timing>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888104869"/>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822367408"/>
      </p:ext>
    </p:extLst>
  </p:cSld>
  <p:clrMapOvr>
    <a:masterClrMapping/>
  </p:clrMapOvr>
  <p:transition>
    <p:fade/>
  </p:transition>
  <p:timing>
    <p:tnLst>
      <p:par>
        <p:cTn id="1" dur="indefinite" restart="never" nodeType="tmRoot"/>
      </p:par>
    </p:tnLst>
  </p:timing>
</p:sldLayout>
</file>

<file path=ppt/slideLayouts/slideLayout4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165601040"/>
      </p:ext>
    </p:extLst>
  </p:cSld>
  <p:clrMapOvr>
    <a:masterClrMapping/>
  </p:clrMapOvr>
  <p:transition>
    <p:fade/>
  </p:transition>
  <p:timing>
    <p:tnLst>
      <p:par>
        <p:cTn id="1" dur="indefinite" restart="never" nodeType="tmRoot"/>
      </p:par>
    </p:tnLst>
  </p:timing>
</p:sldLayout>
</file>

<file path=ppt/slideLayouts/slideLayout4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990742997"/>
      </p:ext>
    </p:extLst>
  </p:cSld>
  <p:clrMapOvr>
    <a:masterClrMapping/>
  </p:clrMapOvr>
  <p:transition>
    <p:fade/>
  </p:transition>
  <p:timing>
    <p:tnLst>
      <p:par>
        <p:cTn id="1" dur="indefinite" restart="never" nodeType="tmRoot"/>
      </p:par>
    </p:tnLst>
  </p:timing>
</p:sldLayout>
</file>

<file path=ppt/slideLayouts/slideLayout4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628117584"/>
      </p:ext>
    </p:extLst>
  </p:cSld>
  <p:clrMapOvr>
    <a:masterClrMapping/>
  </p:clrMapOvr>
  <p:transition>
    <p:fade/>
  </p:transition>
  <p:timing>
    <p:tnLst>
      <p:par>
        <p:cTn id="1" dur="indefinite" restart="never" nodeType="tmRoot"/>
      </p:par>
    </p:tnLst>
  </p:timing>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6" name="Freeform 11"/>
          <p:cNvSpPr>
            <a:spLocks noEditPoints="1"/>
          </p:cNvSpPr>
          <p:nvPr userDrawn="1"/>
        </p:nvSpPr>
        <p:spPr bwMode="black">
          <a:xfrm>
            <a:off x="696718" y="2838266"/>
            <a:ext cx="1817347" cy="2400670"/>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chemeClr val="accent2"/>
          </a:solidFill>
          <a:ln>
            <a:noFill/>
          </a:ln>
        </p:spPr>
        <p:txBody>
          <a:bodyPr vert="horz" wrap="square" lIns="61729" tIns="30865" rIns="61729" bIns="30865" numCol="1" anchor="t" anchorCtr="0" compatLnSpc="1">
            <a:prstTxWarp prst="textNoShape">
              <a:avLst/>
            </a:prstTxWarp>
          </a:bodyPr>
          <a:lstStyle/>
          <a:p>
            <a:pPr defTabSz="685772"/>
            <a:endParaRPr lang="en-US" sz="1200">
              <a:solidFill>
                <a:srgbClr val="292929"/>
              </a:solidFill>
            </a:endParaRPr>
          </a:p>
        </p:txBody>
      </p:sp>
    </p:spTree>
    <p:extLst>
      <p:ext uri="{BB962C8B-B14F-4D97-AF65-F5344CB8AC3E}">
        <p14:creationId xmlns:p14="http://schemas.microsoft.com/office/powerpoint/2010/main" val="396196318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7" tIns="34274" rIns="68547" bIns="34274" numCol="1" spcCol="0" rtlCol="0" anchor="ctr" anchorCtr="0" compatLnSpc="1">
            <a:prstTxWarp prst="textNoShape">
              <a:avLst/>
            </a:prstTxWarp>
          </a:bodyPr>
          <a:lstStyle/>
          <a:p>
            <a:pPr algn="ctr" defTabSz="685283" fontAlgn="base">
              <a:spcBef>
                <a:spcPct val="0"/>
              </a:spcBef>
              <a:spcAft>
                <a:spcPct val="0"/>
              </a:spcAft>
            </a:pPr>
            <a:endParaRPr lang="en-US" sz="1725" dirty="0">
              <a:gradFill>
                <a:gsLst>
                  <a:gs pos="0">
                    <a:srgbClr val="FFFFFF"/>
                  </a:gs>
                  <a:gs pos="100000">
                    <a:srgbClr val="FFFFFF"/>
                  </a:gs>
                </a:gsLst>
                <a:lin ang="5400000" scaled="0"/>
              </a:gradFill>
            </a:endParaRPr>
          </a:p>
        </p:txBody>
      </p:sp>
      <p:grpSp>
        <p:nvGrpSpPr>
          <p:cNvPr id="16" name="Group 15"/>
          <p:cNvGrpSpPr/>
          <p:nvPr userDrawn="1"/>
        </p:nvGrpSpPr>
        <p:grpSpPr bwMode="black">
          <a:xfrm>
            <a:off x="654636" y="3005013"/>
            <a:ext cx="180078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grpSp>
      <p:sp>
        <p:nvSpPr>
          <p:cNvPr id="3" name="Subtitle 2"/>
          <p:cNvSpPr>
            <a:spLocks noGrp="1"/>
          </p:cNvSpPr>
          <p:nvPr>
            <p:ph type="subTitle" idx="1" hasCustomPrompt="1"/>
          </p:nvPr>
        </p:nvSpPr>
        <p:spPr>
          <a:xfrm>
            <a:off x="2606719" y="3551266"/>
            <a:ext cx="5213438" cy="980765"/>
          </a:xfrm>
        </p:spPr>
        <p:txBody>
          <a:bodyPr vert="horz" wrap="square" lIns="182864" tIns="182864" rIns="0" bIns="0" rtlCol="0" anchor="ctr" anchorCtr="0">
            <a:spAutoFit/>
          </a:bodyPr>
          <a:lstStyle>
            <a:lvl1pPr marL="430970" indent="-428589">
              <a:buNone/>
              <a:defRPr lang="en-US" sz="3300" spc="-75" dirty="0" smtClean="0">
                <a:solidFill>
                  <a:schemeClr val="tx1">
                    <a:alpha val="99000"/>
                  </a:schemeClr>
                </a:solidFill>
                <a:latin typeface="Segoe UI Light" pitchFamily="34" charset="0"/>
              </a:defRPr>
            </a:lvl1pPr>
            <a:lvl2pPr marL="259535" indent="-257153">
              <a:buNone/>
              <a:defRPr lang="en-US" spc="-38" dirty="0" smtClean="0">
                <a:solidFill>
                  <a:schemeClr val="tx1">
                    <a:alpha val="99000"/>
                  </a:schemeClr>
                </a:solidFill>
              </a:defRPr>
            </a:lvl2pPr>
          </a:lstStyle>
          <a:p>
            <a:pPr marL="2381" lvl="0" indent="0">
              <a:spcBef>
                <a:spcPts val="0"/>
              </a:spcBef>
              <a:spcAft>
                <a:spcPts val="675"/>
              </a:spcAft>
              <a:buSzPct val="80000"/>
            </a:pPr>
            <a:r>
              <a:rPr lang="en-US" dirty="0" smtClean="0"/>
              <a:t>Click to edit Master text styles</a:t>
            </a:r>
          </a:p>
          <a:p>
            <a:pPr marL="2381" lvl="1" indent="0">
              <a:spcBef>
                <a:spcPts val="0"/>
              </a:spcBef>
              <a:spcAft>
                <a:spcPts val="675"/>
              </a:spcAft>
              <a:buSzPct val="80000"/>
            </a:pPr>
            <a:r>
              <a:rPr lang="en-US" dirty="0" smtClean="0"/>
              <a:t>Second level</a:t>
            </a:r>
          </a:p>
        </p:txBody>
      </p:sp>
      <p:sp>
        <p:nvSpPr>
          <p:cNvPr id="5" name="Text Placeholder 4"/>
          <p:cNvSpPr>
            <a:spLocks noGrp="1"/>
          </p:cNvSpPr>
          <p:nvPr>
            <p:ph type="body" sz="quarter" idx="11"/>
          </p:nvPr>
        </p:nvSpPr>
        <p:spPr>
          <a:xfrm>
            <a:off x="391008" y="228603"/>
            <a:ext cx="8362081" cy="571310"/>
          </a:xfrm>
        </p:spPr>
        <p:txBody>
          <a:bodyPr vert="horz" wrap="square" lIns="0" tIns="0" rIns="0" bIns="0" rtlCol="0" anchor="t">
            <a:spAutoFit/>
          </a:bodyPr>
          <a:lstStyle>
            <a:lvl1pPr marL="0" indent="0">
              <a:buNone/>
              <a:defRPr lang="en-US" sz="4125" b="0" cap="none" spc="-75"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4896867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grpSp>
    </p:spTree>
    <p:extLst>
      <p:ext uri="{BB962C8B-B14F-4D97-AF65-F5344CB8AC3E}">
        <p14:creationId xmlns:p14="http://schemas.microsoft.com/office/powerpoint/2010/main" val="599767091"/>
      </p:ext>
    </p:extLst>
  </p:cSld>
  <p:clrMapOvr>
    <a:masterClrMapping/>
  </p:clrMapOvr>
  <p:transition>
    <p:fade/>
  </p:transition>
  <p:timing>
    <p:tnLst>
      <p:par>
        <p:cTn id="1" dur="indefinite" restart="never" nodeType="tmRoot"/>
      </p:par>
    </p:tnLst>
  </p:timing>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2"/>
            <a:endParaRPr lang="en-US" sz="1350" dirty="0">
              <a:solidFill>
                <a:srgbClr val="292929"/>
              </a:solidFill>
            </a:endParaRPr>
          </a:p>
        </p:txBody>
      </p:sp>
    </p:spTree>
    <p:extLst>
      <p:ext uri="{BB962C8B-B14F-4D97-AF65-F5344CB8AC3E}">
        <p14:creationId xmlns:p14="http://schemas.microsoft.com/office/powerpoint/2010/main" val="1614555029"/>
      </p:ext>
    </p:extLst>
  </p:cSld>
  <p:clrMapOvr>
    <a:masterClrMapping/>
  </p:clrMapOvr>
  <p:transition>
    <p:fade/>
  </p:transition>
  <p:timing>
    <p:tnLst>
      <p:par>
        <p:cTn id="1" dur="indefinite" restart="never" nodeType="tmRoot"/>
      </p:par>
    </p:tnLst>
  </p:timing>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grpSp>
    </p:spTree>
    <p:extLst>
      <p:ext uri="{BB962C8B-B14F-4D97-AF65-F5344CB8AC3E}">
        <p14:creationId xmlns:p14="http://schemas.microsoft.com/office/powerpoint/2010/main" val="2279503676"/>
      </p:ext>
    </p:extLst>
  </p:cSld>
  <p:clrMapOvr>
    <a:masterClrMapping/>
  </p:clrMapOvr>
  <p:transition>
    <p:fade/>
  </p:transition>
  <p:timing>
    <p:tnLst>
      <p:par>
        <p:cTn id="1" dur="indefinite" restart="never" nodeType="tmRoot"/>
      </p:par>
    </p:tnLst>
  </p:timing>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685772"/>
            <a:endParaRPr lang="en-US" sz="1200" dirty="0">
              <a:solidFill>
                <a:srgbClr val="292929"/>
              </a:solidFill>
            </a:endParaRPr>
          </a:p>
        </p:txBody>
      </p:sp>
    </p:spTree>
    <p:extLst>
      <p:ext uri="{BB962C8B-B14F-4D97-AF65-F5344CB8AC3E}">
        <p14:creationId xmlns:p14="http://schemas.microsoft.com/office/powerpoint/2010/main" val="4091865043"/>
      </p:ext>
    </p:extLst>
  </p:cSld>
  <p:clrMapOvr>
    <a:masterClrMapping/>
  </p:clrMapOvr>
  <p:transition>
    <p:fade/>
  </p:transition>
  <p:timing>
    <p:tnLst>
      <p:par>
        <p:cTn id="1" dur="indefinite" restart="never" nodeType="tmRoot"/>
      </p:par>
    </p:tnLst>
  </p:timing>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grpSp>
    </p:spTree>
    <p:extLst>
      <p:ext uri="{BB962C8B-B14F-4D97-AF65-F5344CB8AC3E}">
        <p14:creationId xmlns:p14="http://schemas.microsoft.com/office/powerpoint/2010/main" val="2050615104"/>
      </p:ext>
    </p:extLst>
  </p:cSld>
  <p:clrMapOvr>
    <a:masterClrMapping/>
  </p:clrMapOvr>
  <p:transition>
    <p:fade/>
  </p:transition>
  <p:timing>
    <p:tnLst>
      <p:par>
        <p:cTn id="1" dur="indefinite" restart="never" nodeType="tmRoot"/>
      </p:par>
    </p:tn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3467676"/>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593545762"/>
      </p:ext>
    </p:extLst>
  </p:cSld>
  <p:clrMapOvr>
    <a:masterClrMapping/>
  </p:clrMapOvr>
  <p:transition>
    <p:fade/>
  </p:transition>
  <p:timing>
    <p:tnLst>
      <p:par>
        <p:cTn id="1" dur="indefinite" restart="never" nodeType="tmRoot"/>
      </p:par>
    </p:tnLst>
  </p:timing>
</p:sldLayout>
</file>

<file path=ppt/slideLayouts/slideLayout44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2011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25" dirty="0" smtClean="0">
                <a:solidFill>
                  <a:srgbClr val="FFFFFF">
                    <a:alpha val="99000"/>
                  </a:srgbClr>
                </a:solidFill>
                <a:cs typeface="Arial" charset="0"/>
              </a:rPr>
              <a:t>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845764938"/>
      </p:ext>
    </p:extLst>
  </p:cSld>
  <p:clrMapOvr>
    <a:masterClrMapping/>
  </p:clrMapOvr>
  <p:transition>
    <p:fade/>
  </p:transition>
  <p:timing>
    <p:tnLst>
      <p:par>
        <p:cTn id="1" dur="indefinite" restart="never" nodeType="tmRoot"/>
      </p:par>
    </p:tnLst>
  </p:timing>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3000060621"/>
      </p:ext>
    </p:extLst>
  </p:cSld>
  <p:clrMapOvr>
    <a:masterClrMapping/>
  </p:clrMapOvr>
  <p:transition>
    <p:fade/>
  </p:transition>
  <p:timing>
    <p:tnLst>
      <p:par>
        <p:cTn id="1" dur="indefinite" restart="never" nodeType="tmRoot"/>
      </p:par>
    </p:tnLst>
  </p:timing>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83663968"/>
      </p:ext>
    </p:extLst>
  </p:cSld>
  <p:clrMapOvr>
    <a:masterClrMapping/>
  </p:clrMapOvr>
  <p:transition>
    <p:fade/>
  </p:transition>
  <p:timing>
    <p:tnLst>
      <p:par>
        <p:cTn id="1" dur="indefinite" restart="never" nodeType="tmRoot"/>
      </p:par>
    </p:tnLst>
  </p:timing>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8051094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571310"/>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7" y="1447799"/>
            <a:ext cx="8363938" cy="1532727"/>
          </a:xfrm>
          <a:prstGeom prst="rect">
            <a:avLst/>
          </a:prstGeom>
        </p:spPr>
        <p:txBody>
          <a:bodyPr/>
          <a:lstStyle>
            <a:lvl1pPr marL="0" indent="0">
              <a:buFont typeface="Wingdings" pitchFamily="2" charset="2"/>
              <a:buNone/>
              <a:defRPr sz="3000">
                <a:solidFill>
                  <a:schemeClr val="tx1">
                    <a:alpha val="99000"/>
                  </a:schemeClr>
                </a:solidFill>
              </a:defRPr>
            </a:lvl1pPr>
            <a:lvl2pPr marL="213104" marR="0" indent="0" algn="l" defTabSz="685715" rtl="0" eaLnBrk="1" fontAlgn="auto" latinLnBrk="0" hangingPunct="1">
              <a:lnSpc>
                <a:spcPct val="90000"/>
              </a:lnSpc>
              <a:spcBef>
                <a:spcPct val="20000"/>
              </a:spcBef>
              <a:spcAft>
                <a:spcPts val="0"/>
              </a:spcAft>
              <a:buClrTx/>
              <a:buSzPct val="90000"/>
              <a:buFont typeface="Wingdings" pitchFamily="2" charset="2"/>
              <a:buNone/>
              <a:tabLst/>
              <a:defRPr lang="en-US" sz="1800" kern="1200" spc="0" baseline="0" dirty="0" smtClean="0">
                <a:solidFill>
                  <a:schemeClr val="tx1">
                    <a:alpha val="99000"/>
                  </a:schemeClr>
                </a:solidFill>
                <a:latin typeface="+mn-lt"/>
                <a:ea typeface="+mn-ea"/>
                <a:cs typeface="+mn-cs"/>
              </a:defRPr>
            </a:lvl2pPr>
            <a:lvl3pPr marL="388112" indent="0">
              <a:buFont typeface="Wingdings" pitchFamily="2" charset="2"/>
              <a:buNone/>
              <a:tabLst/>
              <a:defRPr>
                <a:solidFill>
                  <a:schemeClr val="tx1">
                    <a:alpha val="99000"/>
                  </a:schemeClr>
                </a:solidFill>
                <a:latin typeface="+mn-lt"/>
              </a:defRPr>
            </a:lvl3pPr>
            <a:lvl4pPr marL="555976" indent="0">
              <a:buFont typeface="Wingdings" pitchFamily="2" charset="2"/>
              <a:buNone/>
              <a:defRPr>
                <a:solidFill>
                  <a:schemeClr val="tx1">
                    <a:alpha val="99000"/>
                  </a:schemeClr>
                </a:solidFill>
                <a:latin typeface="+mn-lt"/>
              </a:defRPr>
            </a:lvl4pPr>
            <a:lvl5pPr marL="685742"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29461722"/>
      </p:ext>
    </p:extLst>
  </p:cSld>
  <p:clrMapOvr>
    <a:masterClrMapping/>
  </p:clrMapOvr>
  <p:transition>
    <p:fade/>
  </p:transition>
  <p:timing>
    <p:tnLst>
      <p:par>
        <p:cTn id="1" dur="indefinite" restart="never" nodeType="tmRoot"/>
      </p:par>
    </p:tnLst>
  </p:timing>
</p:sldLayout>
</file>

<file path=ppt/slideLayouts/slideLayout45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cs typeface="Consolas" pitchFamily="49"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mj-lt"/>
                <a:cs typeface="Consolas" pitchFamily="49" charset="0"/>
              </a:defRPr>
            </a:lvl1pPr>
            <a:lvl2pPr>
              <a:defRPr>
                <a:latin typeface="+mj-lt"/>
                <a:cs typeface="Consolas" pitchFamily="49" charset="0"/>
              </a:defRPr>
            </a:lvl2pPr>
            <a:lvl3pPr>
              <a:defRPr>
                <a:latin typeface="+mj-lt"/>
                <a:cs typeface="Consolas" pitchFamily="49" charset="0"/>
              </a:defRPr>
            </a:lvl3pPr>
            <a:lvl4pPr>
              <a:defRPr>
                <a:latin typeface="+mj-lt"/>
                <a:cs typeface="Consolas" pitchFamily="49" charset="0"/>
              </a:defRPr>
            </a:lvl4pPr>
            <a:lvl5pPr>
              <a:defRPr>
                <a:latin typeface="+mj-lt"/>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3"/>
            <a:ext cx="2133600" cy="365125"/>
          </a:xfrm>
          <a:prstGeom prst="rect">
            <a:avLst/>
          </a:prstGeom>
        </p:spPr>
        <p:txBody>
          <a:bodyPr/>
          <a:lstStyle>
            <a:lvl1pPr>
              <a:defRPr>
                <a:latin typeface="Consolas" pitchFamily="49" charset="0"/>
                <a:cs typeface="Consolas" pitchFamily="49" charset="0"/>
              </a:defRPr>
            </a:lvl1pPr>
          </a:lstStyle>
          <a:p>
            <a:pPr defTabSz="685772"/>
            <a:fld id="{D7CE58A2-1EDC-45F0-BACE-E3574D82C834}" type="datetimeFigureOut">
              <a:rPr lang="en-US" smtClean="0">
                <a:solidFill>
                  <a:srgbClr val="292929"/>
                </a:solidFill>
              </a:rPr>
              <a:pPr defTabSz="685772"/>
              <a:t>3/11/2014</a:t>
            </a:fld>
            <a:endParaRPr lang="en-US">
              <a:solidFill>
                <a:srgbClr val="292929"/>
              </a:solidFill>
            </a:endParaRPr>
          </a:p>
        </p:txBody>
      </p:sp>
      <p:sp>
        <p:nvSpPr>
          <p:cNvPr id="5" name="Footer Placeholder 4"/>
          <p:cNvSpPr>
            <a:spLocks noGrp="1"/>
          </p:cNvSpPr>
          <p:nvPr>
            <p:ph type="ftr" sz="quarter" idx="11"/>
          </p:nvPr>
        </p:nvSpPr>
        <p:spPr>
          <a:xfrm>
            <a:off x="3124201" y="6356353"/>
            <a:ext cx="2895600" cy="365125"/>
          </a:xfrm>
          <a:prstGeom prst="rect">
            <a:avLst/>
          </a:prstGeom>
        </p:spPr>
        <p:txBody>
          <a:bodyPr/>
          <a:lstStyle>
            <a:lvl1pPr>
              <a:defRPr>
                <a:latin typeface="Consolas" pitchFamily="49" charset="0"/>
                <a:cs typeface="Consolas" pitchFamily="49" charset="0"/>
              </a:defRPr>
            </a:lvl1pPr>
          </a:lstStyle>
          <a:p>
            <a:pPr defTabSz="685772"/>
            <a:endParaRPr lang="en-US">
              <a:solidFill>
                <a:srgbClr val="292929"/>
              </a:solidFill>
            </a:endParaRPr>
          </a:p>
        </p:txBody>
      </p:sp>
      <p:sp>
        <p:nvSpPr>
          <p:cNvPr id="6" name="Slide Number Placeholder 5"/>
          <p:cNvSpPr>
            <a:spLocks noGrp="1"/>
          </p:cNvSpPr>
          <p:nvPr>
            <p:ph type="sldNum" sz="quarter" idx="12"/>
          </p:nvPr>
        </p:nvSpPr>
        <p:spPr>
          <a:xfrm>
            <a:off x="6553201" y="6356353"/>
            <a:ext cx="2133600" cy="365125"/>
          </a:xfrm>
          <a:prstGeom prst="rect">
            <a:avLst/>
          </a:prstGeom>
        </p:spPr>
        <p:txBody>
          <a:bodyPr/>
          <a:lstStyle>
            <a:lvl1pPr>
              <a:defRPr>
                <a:latin typeface="Consolas" pitchFamily="49" charset="0"/>
                <a:cs typeface="Consolas" pitchFamily="49" charset="0"/>
              </a:defRPr>
            </a:lvl1pPr>
          </a:lstStyle>
          <a:p>
            <a:pPr defTabSz="685772"/>
            <a:fld id="{ECD6441B-9D70-431A-83BF-3759963F38CF}" type="slidenum">
              <a:rPr lang="en-US" smtClean="0">
                <a:solidFill>
                  <a:srgbClr val="292929"/>
                </a:solidFill>
              </a:rPr>
              <a:pPr defTabSz="685772"/>
              <a:t>‹#›</a:t>
            </a:fld>
            <a:endParaRPr lang="en-US">
              <a:solidFill>
                <a:srgbClr val="292929"/>
              </a:solidFill>
            </a:endParaRPr>
          </a:p>
        </p:txBody>
      </p:sp>
    </p:spTree>
    <p:extLst>
      <p:ext uri="{BB962C8B-B14F-4D97-AF65-F5344CB8AC3E}">
        <p14:creationId xmlns:p14="http://schemas.microsoft.com/office/powerpoint/2010/main" val="2499299484"/>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37625"/>
            <a:ext cx="4091816" cy="858697"/>
          </a:xfrm>
        </p:spPr>
        <p:txBody>
          <a:bodyPr/>
          <a:lstStyle>
            <a:lvl1pPr marL="0" indent="0">
              <a:buFont typeface="Arial" pitchFamily="34" charset="0"/>
              <a:buNone/>
              <a:defRPr sz="1800">
                <a:solidFill>
                  <a:schemeClr val="bg1">
                    <a:alpha val="98000"/>
                  </a:schemeClr>
                </a:solidFill>
                <a:latin typeface="Segoe UI Light" pitchFamily="34" charset="0"/>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Picture 4"/>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3028170905"/>
      </p:ext>
    </p:extLst>
  </p:cSld>
  <p:clrMapOvr>
    <a:masterClrMapping/>
  </p:clrMapOvr>
  <p:transition>
    <p:fade/>
  </p:transition>
  <p:timing>
    <p:tnLst>
      <p:par>
        <p:cTn id="1" dur="indefinite" restart="never" nodeType="tmRoot"/>
      </p:par>
    </p:tnLst>
  </p:timing>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50" b="0" i="0" u="none" strike="noStrike" kern="1200" cap="none" spc="-48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grpSp>
    </p:spTree>
    <p:extLst>
      <p:ext uri="{BB962C8B-B14F-4D97-AF65-F5344CB8AC3E}">
        <p14:creationId xmlns:p14="http://schemas.microsoft.com/office/powerpoint/2010/main" val="511804767"/>
      </p:ext>
    </p:extLst>
  </p:cSld>
  <p:clrMapOvr>
    <a:masterClrMapping/>
  </p:clrMapOvr>
  <p:transition>
    <p:fade/>
  </p:transition>
  <p:timing>
    <p:tnLst>
      <p:par>
        <p:cTn id="1" dur="indefinite" restart="never" nodeType="tmRoot"/>
      </p:par>
    </p:tnLst>
  </p:timing>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50" b="0" i="0" u="none" strike="noStrike" kern="1200" cap="none" spc="-48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pic>
        <p:nvPicPr>
          <p:cNvPr id="13" name="Picture 40" descr="C:\Users\sakuu\Documents\Ballmer WPC\PNGS\TV.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black">
          <a:xfrm>
            <a:off x="6214491" y="1993330"/>
            <a:ext cx="1709116" cy="2191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8574886"/>
      </p:ext>
    </p:extLst>
  </p:cSld>
  <p:clrMapOvr>
    <a:masterClrMapping/>
  </p:clrMapOvr>
  <p:transition>
    <p:fade/>
  </p:transition>
  <p:timing>
    <p:tnLst>
      <p:par>
        <p:cTn id="1" dur="indefinite" restart="never" nodeType="tmRoot"/>
      </p:par>
    </p:tnLst>
  </p:timing>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50" b="0" i="0" u="none" strike="noStrike" kern="1200" cap="none" spc="-48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grpSp>
    </p:spTree>
    <p:extLst>
      <p:ext uri="{BB962C8B-B14F-4D97-AF65-F5344CB8AC3E}">
        <p14:creationId xmlns:p14="http://schemas.microsoft.com/office/powerpoint/2010/main" val="1043363144"/>
      </p:ext>
    </p:extLst>
  </p:cSld>
  <p:clrMapOvr>
    <a:masterClrMapping/>
  </p:clrMapOvr>
  <p:transition>
    <p:fade/>
  </p:transition>
  <p:timing>
    <p:tnLst>
      <p:par>
        <p:cTn id="1" dur="indefinite" restart="never" nodeType="tmRoot"/>
      </p:par>
    </p:tnLst>
  </p:timing>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50" b="0" i="0" u="none" strike="noStrike" kern="1200" cap="none" spc="-48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685772"/>
            <a:endParaRPr lang="en-US" sz="1200">
              <a:solidFill>
                <a:srgbClr val="292929"/>
              </a:solidFill>
            </a:endParaRPr>
          </a:p>
        </p:txBody>
      </p:sp>
    </p:spTree>
    <p:extLst>
      <p:ext uri="{BB962C8B-B14F-4D97-AF65-F5344CB8AC3E}">
        <p14:creationId xmlns:p14="http://schemas.microsoft.com/office/powerpoint/2010/main" val="1770441041"/>
      </p:ext>
    </p:extLst>
  </p:cSld>
  <p:clrMapOvr>
    <a:masterClrMapping/>
  </p:clrMapOvr>
  <p:transition>
    <p:fade/>
  </p:transition>
  <p:timing>
    <p:tnLst>
      <p:par>
        <p:cTn id="1" dur="indefinite" restart="never" nodeType="tmRoot"/>
      </p:par>
    </p:tnLst>
  </p:timing>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50" b="0" i="0" u="none" strike="noStrike" kern="1200" cap="none" spc="-48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grpSp>
    </p:spTree>
    <p:extLst>
      <p:ext uri="{BB962C8B-B14F-4D97-AF65-F5344CB8AC3E}">
        <p14:creationId xmlns:p14="http://schemas.microsoft.com/office/powerpoint/2010/main" val="297711106"/>
      </p:ext>
    </p:extLst>
  </p:cSld>
  <p:clrMapOvr>
    <a:masterClrMapping/>
  </p:clrMapOvr>
  <p:transition>
    <p:fade/>
  </p:transition>
  <p:timing>
    <p:tnLst>
      <p:par>
        <p:cTn id="1" dur="indefinite" restart="never" nodeType="tmRoot"/>
      </p:par>
    </p:tnLst>
  </p:timing>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3467676"/>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3027686653"/>
      </p:ext>
    </p:extLst>
  </p:cSld>
  <p:clrMapOvr>
    <a:masterClrMapping/>
  </p:clrMapOvr>
  <p:transition>
    <p:fade/>
  </p:transition>
  <p:timing>
    <p:tnLst>
      <p:par>
        <p:cTn id="1" dur="indefinite" restart="never" nodeType="tmRoot"/>
      </p:par>
    </p:tnLst>
  </p:timing>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4033951935"/>
      </p:ext>
    </p:extLst>
  </p:cSld>
  <p:clrMapOvr>
    <a:masterClrMapping/>
  </p:clrMapOvr>
  <p:transition>
    <p:fade/>
  </p:transition>
  <p:timing>
    <p:tnLst>
      <p:par>
        <p:cTn id="1" dur="indefinite" restart="never" nodeType="tmRoot"/>
      </p:par>
    </p:tnLst>
  </p:timing>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0443163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7" y="1447799"/>
            <a:ext cx="8363938" cy="1532727"/>
          </a:xfrm>
          <a:prstGeom prst="rect">
            <a:avLst/>
          </a:prstGeom>
        </p:spPr>
        <p:txBody>
          <a:bodyPr/>
          <a:lstStyle>
            <a:lvl1pPr marL="0" indent="0">
              <a:spcBef>
                <a:spcPts val="1800"/>
              </a:spcBef>
              <a:buNone/>
              <a:defRPr sz="3000">
                <a:solidFill>
                  <a:schemeClr val="tx2">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16" indent="0">
              <a:buNone/>
              <a:defRPr lang="en-US" sz="1800" kern="1200" spc="0" baseline="0" dirty="0" smtClean="0">
                <a:solidFill>
                  <a:schemeClr val="tx1">
                    <a:alpha val="99000"/>
                  </a:schemeClr>
                </a:solidFill>
                <a:latin typeface="+mn-lt"/>
                <a:ea typeface="+mn-ea"/>
                <a:cs typeface="+mn-cs"/>
              </a:defRPr>
            </a:lvl3pPr>
            <a:lvl4pPr marL="342871" indent="0">
              <a:buNone/>
              <a:defRPr lang="en-US" sz="1500" kern="1200" spc="0" baseline="0" dirty="0" smtClean="0">
                <a:solidFill>
                  <a:schemeClr val="tx1">
                    <a:alpha val="99000"/>
                  </a:schemeClr>
                </a:solidFill>
                <a:latin typeface="+mn-lt"/>
                <a:ea typeface="+mn-ea"/>
                <a:cs typeface="+mn-cs"/>
              </a:defRPr>
            </a:lvl4pPr>
            <a:lvl5pPr marL="520260" indent="0">
              <a:buNone/>
              <a:defRPr lang="en-US" sz="15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53782217"/>
      </p:ext>
    </p:extLst>
  </p:cSld>
  <p:clrMapOvr>
    <a:masterClrMapping/>
  </p:clrMapOvr>
  <p:transition>
    <p:fade/>
  </p:transition>
  <p:timing>
    <p:tnLst>
      <p:par>
        <p:cTn id="1" dur="indefinite" restart="never" nodeType="tmRoot"/>
      </p:par>
    </p:tnLst>
  </p:timing>
</p:sldLayout>
</file>

<file path=ppt/slideLayouts/slideLayout4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8833941"/>
      </p:ext>
    </p:extLst>
  </p:cSld>
  <p:clrMapOvr>
    <a:masterClrMapping/>
  </p:clrMapOvr>
  <p:transition>
    <p:fade/>
  </p:transition>
  <p:timing>
    <p:tnLst>
      <p:par>
        <p:cTn id="1" dur="indefinite" restart="never" nodeType="tmRoot"/>
      </p:par>
    </p:tnLst>
  </p:timing>
</p:sldLayout>
</file>

<file path=ppt/slideLayouts/slideLayout4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2143169"/>
      </p:ext>
    </p:extLst>
  </p:cSld>
  <p:clrMapOvr>
    <a:masterClrMapping/>
  </p:clrMapOvr>
  <p:transition>
    <p:fade/>
  </p:transition>
  <p:timing>
    <p:tnLst>
      <p:par>
        <p:cTn id="1" dur="indefinite" restart="never" nodeType="tmRoot"/>
      </p:par>
    </p:tnLst>
  </p:timing>
</p:sldLayout>
</file>

<file path=ppt/slideLayouts/slideLayout4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028797377"/>
      </p:ext>
    </p:extLst>
  </p:cSld>
  <p:clrMapOvr>
    <a:masterClrMapping/>
  </p:clrMapOvr>
  <p:transition>
    <p:fade/>
  </p:transition>
  <p:timing>
    <p:tnLst>
      <p:par>
        <p:cTn id="1" dur="indefinite" restart="never" nodeType="tmRoot"/>
      </p:par>
    </p:tnLst>
  </p:timing>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dirty="0" smtClean="0"/>
              <a:t>Click to edit Master text styles</a:t>
            </a:r>
          </a:p>
          <a:p>
            <a:pPr marL="2381" lvl="1" indent="0" algn="l" defTabSz="685772"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1744511201"/>
      </p:ext>
    </p:extLst>
  </p:cSld>
  <p:clrMapOvr>
    <a:masterClrMapping/>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401106193"/>
      </p:ext>
    </p:extLst>
  </p:cSld>
  <p:clrMapOvr>
    <a:masterClrMapping/>
  </p:clrMapOvr>
  <p:transition>
    <p:fade/>
  </p:transition>
  <p:timing>
    <p:tnLst>
      <p:par>
        <p:cTn id="1" dur="indefinite" restart="never" nodeType="tmRoot"/>
      </p:par>
    </p:tnLst>
  </p:timing>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2011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25" dirty="0" smtClean="0">
                <a:solidFill>
                  <a:srgbClr val="FFFFFF">
                    <a:alpha val="99000"/>
                  </a:srgbClr>
                </a:solidFill>
                <a:cs typeface="Arial" charset="0"/>
              </a:rPr>
              <a:t>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281867075"/>
      </p:ext>
    </p:extLst>
  </p:cSld>
  <p:clrMapOvr>
    <a:masterClrMapping/>
  </p:clrMapOvr>
  <p:transition>
    <p:fade/>
  </p:transition>
  <p:timing>
    <p:tnLst>
      <p:par>
        <p:cTn id="1" dur="indefinite" restart="never" nodeType="tmRoot"/>
      </p:par>
    </p:tnLst>
  </p:timing>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3706369"/>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5157059"/>
            <a:ext cx="5636696" cy="332399"/>
          </a:xfrm>
        </p:spPr>
        <p:txBody>
          <a:bodyPr/>
          <a:lstStyle>
            <a:lvl1pPr marL="0" indent="0">
              <a:buNone/>
              <a:defRPr lang="en-US" sz="2400" kern="1200" spc="-75" baseline="0" dirty="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7556323" y="6364651"/>
            <a:ext cx="1197051" cy="268366"/>
          </a:xfrm>
          <a:prstGeom prst="rect">
            <a:avLst/>
          </a:prstGeom>
          <a:noFill/>
          <a:ln>
            <a:noFill/>
          </a:ln>
        </p:spPr>
      </p:pic>
      <p:pic>
        <p:nvPicPr>
          <p:cNvPr id="27" name="Picture 2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9515" y="228600"/>
            <a:ext cx="1873859" cy="290338"/>
          </a:xfrm>
          <a:prstGeom prst="rect">
            <a:avLst/>
          </a:prstGeom>
        </p:spPr>
      </p:pic>
    </p:spTree>
    <p:extLst>
      <p:ext uri="{BB962C8B-B14F-4D97-AF65-F5344CB8AC3E}">
        <p14:creationId xmlns:p14="http://schemas.microsoft.com/office/powerpoint/2010/main" val="3250584707"/>
      </p:ext>
    </p:extLst>
  </p:cSld>
  <p:clrMapOvr>
    <a:masterClrMapping/>
  </p:clrMapOvr>
  <p:transition>
    <p:fade/>
  </p:transition>
  <p:timing>
    <p:tnLst>
      <p:par>
        <p:cTn id="1" dur="indefinite" restart="never" nodeType="tmRoot"/>
      </p:par>
    </p:tnLst>
  </p:timing>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90246765"/>
      </p:ext>
    </p:extLst>
  </p:cSld>
  <p:clrMapOvr>
    <a:masterClrMapping/>
  </p:clrMapOvr>
  <p:transition>
    <p:fade/>
  </p:transition>
  <p:timing>
    <p:tnLst>
      <p:par>
        <p:cTn id="1" dur="indefinite" restart="never" nodeType="tmRoot"/>
      </p:par>
    </p:tnLst>
  </p:timing>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56303565"/>
      </p:ext>
    </p:extLst>
  </p:cSld>
  <p:clrMapOvr>
    <a:masterClrMapping/>
  </p:clrMapOvr>
  <p:transition>
    <p:fade/>
  </p:transition>
  <p:timing>
    <p:tnLst>
      <p:par>
        <p:cTn id="1" dur="indefinite" restart="never" nodeType="tmRoot"/>
      </p:par>
    </p:tnLst>
  </p:timing>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43346721"/>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7" y="1447799"/>
            <a:ext cx="8363938" cy="1532727"/>
          </a:xfrm>
          <a:prstGeom prst="rect">
            <a:avLst/>
          </a:prstGeom>
        </p:spPr>
        <p:txBody>
          <a:bodyPr/>
          <a:lstStyle>
            <a:lvl1pPr marL="0" indent="0">
              <a:spcBef>
                <a:spcPts val="1800"/>
              </a:spcBef>
              <a:buNone/>
              <a:defRPr sz="3000">
                <a:solidFill>
                  <a:schemeClr val="tx1">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16" indent="0">
              <a:buNone/>
              <a:defRPr lang="en-US" sz="1800" kern="1200" spc="0" baseline="0" dirty="0" smtClean="0">
                <a:solidFill>
                  <a:schemeClr val="tx1">
                    <a:alpha val="99000"/>
                  </a:schemeClr>
                </a:solidFill>
                <a:latin typeface="+mn-lt"/>
                <a:ea typeface="+mn-ea"/>
                <a:cs typeface="+mn-cs"/>
              </a:defRPr>
            </a:lvl3pPr>
            <a:lvl4pPr marL="342871" indent="0">
              <a:buNone/>
              <a:defRPr lang="en-US" sz="1500" kern="1200" spc="0" baseline="0" dirty="0" smtClean="0">
                <a:solidFill>
                  <a:schemeClr val="tx1">
                    <a:alpha val="99000"/>
                  </a:schemeClr>
                </a:solidFill>
                <a:latin typeface="+mn-lt"/>
                <a:ea typeface="+mn-ea"/>
                <a:cs typeface="+mn-cs"/>
              </a:defRPr>
            </a:lvl4pPr>
            <a:lvl5pPr marL="520260" indent="0">
              <a:buNone/>
              <a:defRPr lang="en-US" sz="15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84460750"/>
      </p:ext>
    </p:extLst>
  </p:cSld>
  <p:clrMapOvr>
    <a:masterClrMapping/>
  </p:clrMapOvr>
  <p:transition>
    <p:fade/>
  </p:transition>
  <p:timing>
    <p:tnLst>
      <p:par>
        <p:cTn id="1" dur="indefinite" restart="never" nodeType="tmRoot"/>
      </p:par>
    </p:tnLst>
  </p:timing>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868646274"/>
      </p:ext>
    </p:extLst>
  </p:cSld>
  <p:clrMapOvr>
    <a:masterClrMapping/>
  </p:clrMapOvr>
  <p:transition>
    <p:fade/>
  </p:transition>
  <p:timing>
    <p:tnLst>
      <p:par>
        <p:cTn id="1" dur="indefinite" restart="never" nodeType="tmRoot"/>
      </p:par>
    </p:tnLst>
  </p:timing>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728873222"/>
      </p:ext>
    </p:extLst>
  </p:cSld>
  <p:clrMapOvr>
    <a:masterClrMapping/>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960230491"/>
      </p:ext>
    </p:extLst>
  </p:cSld>
  <p:clrMapOvr>
    <a:masterClrMapping/>
  </p:clrMapOvr>
  <p:transition>
    <p:fade/>
  </p:transition>
  <p:timing>
    <p:tnLst>
      <p:par>
        <p:cTn id="1" dur="indefinite" restart="never" nodeType="tmRoot"/>
      </p:par>
    </p:tnLst>
  </p:timing>
</p:sldLayout>
</file>

<file path=ppt/slideLayouts/slideLayout4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906759237"/>
      </p:ext>
    </p:extLst>
  </p:cSld>
  <p:clrMapOvr>
    <a:masterClrMapping/>
  </p:clrMapOvr>
  <p:transition>
    <p:fade/>
  </p:transition>
  <p:timing>
    <p:tnLst>
      <p:par>
        <p:cTn id="1" dur="indefinite" restart="never" nodeType="tmRoot"/>
      </p:par>
    </p:tnLst>
  </p:timing>
</p:sldLayout>
</file>

<file path=ppt/slideLayouts/slideLayout4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198920650"/>
      </p:ext>
    </p:extLst>
  </p:cSld>
  <p:clrMapOvr>
    <a:masterClrMapping/>
  </p:clrMapOvr>
  <p:transition>
    <p:fade/>
  </p:transition>
  <p:timing>
    <p:tnLst>
      <p:par>
        <p:cTn id="1" dur="indefinite" restart="never" nodeType="tmRoot"/>
      </p:par>
    </p:tnLst>
  </p:timing>
</p:sldLayout>
</file>

<file path=ppt/slideLayouts/slideLayout4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770962889"/>
      </p:ext>
    </p:extLst>
  </p:cSld>
  <p:clrMapOvr>
    <a:masterClrMapping/>
  </p:clrMapOvr>
  <p:transition>
    <p:fade/>
  </p:transition>
  <p:timing>
    <p:tnLst>
      <p:par>
        <p:cTn id="1" dur="indefinite" restart="never" nodeType="tmRoot"/>
      </p:par>
    </p:tnLst>
  </p:timing>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6" name="Freeform 11"/>
          <p:cNvSpPr>
            <a:spLocks noEditPoints="1"/>
          </p:cNvSpPr>
          <p:nvPr userDrawn="1"/>
        </p:nvSpPr>
        <p:spPr bwMode="black">
          <a:xfrm>
            <a:off x="696718" y="2838266"/>
            <a:ext cx="1817347" cy="2400670"/>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chemeClr val="accent2"/>
          </a:solidFill>
          <a:ln>
            <a:noFill/>
          </a:ln>
        </p:spPr>
        <p:txBody>
          <a:bodyPr vert="horz" wrap="square" lIns="61729" tIns="30865" rIns="61729" bIns="30865" numCol="1" anchor="t" anchorCtr="0" compatLnSpc="1">
            <a:prstTxWarp prst="textNoShape">
              <a:avLst/>
            </a:prstTxWarp>
          </a:bodyPr>
          <a:lstStyle/>
          <a:p>
            <a:pPr defTabSz="685772"/>
            <a:endParaRPr lang="en-US" sz="1200">
              <a:solidFill>
                <a:srgbClr val="292929"/>
              </a:solidFill>
            </a:endParaRPr>
          </a:p>
        </p:txBody>
      </p:sp>
    </p:spTree>
    <p:extLst>
      <p:ext uri="{BB962C8B-B14F-4D97-AF65-F5344CB8AC3E}">
        <p14:creationId xmlns:p14="http://schemas.microsoft.com/office/powerpoint/2010/main" val="645242712"/>
      </p:ext>
    </p:extLst>
  </p:cSld>
  <p:clrMapOvr>
    <a:masterClrMapping/>
  </p:clrMapOvr>
  <p:transition>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grpSp>
    </p:spTree>
    <p:extLst>
      <p:ext uri="{BB962C8B-B14F-4D97-AF65-F5344CB8AC3E}">
        <p14:creationId xmlns:p14="http://schemas.microsoft.com/office/powerpoint/2010/main" val="4015330660"/>
      </p:ext>
    </p:extLst>
  </p:cSld>
  <p:clrMapOvr>
    <a:masterClrMapping/>
  </p:clrMapOvr>
  <p:transition>
    <p:fade/>
  </p:transition>
  <p:timing>
    <p:tnLst>
      <p:par>
        <p:cTn id="1" dur="indefinite" restart="never" nodeType="tmRoot"/>
      </p:par>
    </p:tnLst>
  </p:timing>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2"/>
            <a:endParaRPr lang="en-US" sz="1350" dirty="0">
              <a:solidFill>
                <a:srgbClr val="292929"/>
              </a:solidFill>
            </a:endParaRPr>
          </a:p>
        </p:txBody>
      </p:sp>
    </p:spTree>
    <p:extLst>
      <p:ext uri="{BB962C8B-B14F-4D97-AF65-F5344CB8AC3E}">
        <p14:creationId xmlns:p14="http://schemas.microsoft.com/office/powerpoint/2010/main" val="217675833"/>
      </p:ext>
    </p:extLst>
  </p:cSld>
  <p:clrMapOvr>
    <a:masterClrMapping/>
  </p:clrMapOvr>
  <p:transition>
    <p:fade/>
  </p:transition>
  <p:timing>
    <p:tnLst>
      <p:par>
        <p:cTn id="1" dur="indefinite" restart="never" nodeType="tmRoot"/>
      </p:par>
    </p:tnLst>
  </p:timing>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grpSp>
    </p:spTree>
    <p:extLst>
      <p:ext uri="{BB962C8B-B14F-4D97-AF65-F5344CB8AC3E}">
        <p14:creationId xmlns:p14="http://schemas.microsoft.com/office/powerpoint/2010/main" val="3898335531"/>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90627" y="1447802"/>
            <a:ext cx="4047274" cy="1763560"/>
          </a:xfrm>
        </p:spPr>
        <p:txBody>
          <a:bodyPr>
            <a:spAutoFit/>
          </a:bodyPr>
          <a:lstStyle>
            <a:lvl1pPr marL="219057" indent="-219057">
              <a:spcBef>
                <a:spcPts val="900"/>
              </a:spcBef>
              <a:buClr>
                <a:schemeClr val="tx1"/>
              </a:buClr>
              <a:buFont typeface="Wingdings" pitchFamily="2" charset="2"/>
              <a:buChar char=""/>
              <a:defRPr/>
            </a:lvl1pPr>
            <a:lvl2pPr marL="390493" indent="-171436">
              <a:defRPr sz="1500"/>
            </a:lvl2pPr>
            <a:lvl3pPr marL="514308" indent="-123815">
              <a:tabLst/>
              <a:defRPr sz="1500"/>
            </a:lvl3pPr>
            <a:lvl4pPr marL="647646" indent="-133340">
              <a:defRPr/>
            </a:lvl4pPr>
            <a:lvl5pPr marL="771461" indent="-12381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2" y="1447802"/>
            <a:ext cx="4047274" cy="1763560"/>
          </a:xfrm>
        </p:spPr>
        <p:txBody>
          <a:bodyPr>
            <a:spAutoFit/>
          </a:bodyPr>
          <a:lstStyle>
            <a:lvl1pPr marL="254773" indent="-254773">
              <a:spcBef>
                <a:spcPts val="900"/>
              </a:spcBef>
              <a:buFont typeface="Wingdings" pitchFamily="2" charset="2"/>
              <a:buChar char=""/>
              <a:defRPr lang="en-US" sz="2700" kern="1200" spc="-53" baseline="0" dirty="0" smtClean="0">
                <a:solidFill>
                  <a:schemeClr val="tx1">
                    <a:alpha val="99000"/>
                  </a:schemeClr>
                </a:solidFill>
                <a:latin typeface="+mj-lt"/>
                <a:ea typeface="+mn-ea"/>
                <a:cs typeface="+mn-cs"/>
              </a:defRPr>
            </a:lvl1pPr>
            <a:lvl2pPr marL="476211" indent="-257153">
              <a:defRPr lang="en-US" sz="1500" kern="1200" spc="0" baseline="0" dirty="0" smtClean="0">
                <a:solidFill>
                  <a:schemeClr val="tx1">
                    <a:alpha val="99000"/>
                  </a:schemeClr>
                </a:solidFill>
                <a:latin typeface="+mn-lt"/>
                <a:ea typeface="+mn-ea"/>
                <a:cs typeface="+mn-cs"/>
              </a:defRPr>
            </a:lvl2pPr>
            <a:lvl3pPr marL="647646" indent="-257153">
              <a:defRPr lang="en-US" sz="1500" kern="1200" spc="0" baseline="0" dirty="0" smtClean="0">
                <a:solidFill>
                  <a:schemeClr val="tx1">
                    <a:alpha val="99000"/>
                  </a:schemeClr>
                </a:solidFill>
                <a:latin typeface="+mn-lt"/>
                <a:ea typeface="+mn-ea"/>
                <a:cs typeface="+mn-cs"/>
              </a:defRPr>
            </a:lvl3pPr>
            <a:lvl4pPr marL="771461" indent="-257153">
              <a:defRPr lang="en-US" sz="1500" kern="1200" spc="0" baseline="0" dirty="0" smtClean="0">
                <a:solidFill>
                  <a:schemeClr val="tx1">
                    <a:alpha val="99000"/>
                  </a:schemeClr>
                </a:solidFill>
                <a:latin typeface="+mn-lt"/>
                <a:ea typeface="+mn-ea"/>
                <a:cs typeface="+mn-cs"/>
              </a:defRPr>
            </a:lvl4pPr>
            <a:lvl5pPr marL="904800" indent="-257153">
              <a:defRPr lang="en-US" sz="1500" kern="1200" spc="0" baseline="0" dirty="0">
                <a:solidFill>
                  <a:schemeClr val="tx1">
                    <a:alpha val="99000"/>
                  </a:schemeClr>
                </a:solidFill>
                <a:latin typeface="+mn-lt"/>
                <a:ea typeface="+mn-ea"/>
                <a:cs typeface="+mn-cs"/>
              </a:defRPr>
            </a:lvl5pPr>
          </a:lstStyle>
          <a:p>
            <a:pPr marL="219057" marR="0" lvl="0"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19057" marR="0" lvl="1"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19057" marR="0" lvl="2"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19057" marR="0" lvl="3"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19057" marR="0" lvl="4"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38974850"/>
      </p:ext>
    </p:extLst>
  </p:cSld>
  <p:clrMapOvr>
    <a:masterClrMapping/>
  </p:clrMapOvr>
  <p:transition>
    <p:fade/>
  </p:transition>
  <p:timing>
    <p:tnLst>
      <p:par>
        <p:cTn id="1" dur="indefinite" restart="never" nodeType="tmRoot"/>
      </p:par>
    </p:tnLst>
  </p:timing>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685772"/>
            <a:endParaRPr lang="en-US" sz="1200" dirty="0">
              <a:solidFill>
                <a:srgbClr val="292929"/>
              </a:solidFill>
            </a:endParaRPr>
          </a:p>
        </p:txBody>
      </p:sp>
    </p:spTree>
    <p:extLst>
      <p:ext uri="{BB962C8B-B14F-4D97-AF65-F5344CB8AC3E}">
        <p14:creationId xmlns:p14="http://schemas.microsoft.com/office/powerpoint/2010/main" val="640337031"/>
      </p:ext>
    </p:extLst>
  </p:cSld>
  <p:clrMapOvr>
    <a:masterClrMapping/>
  </p:clrMapOvr>
  <p:transition>
    <p:fade/>
  </p:transition>
  <p:timing>
    <p:tnLst>
      <p:par>
        <p:cTn id="1" dur="indefinite" restart="never" nodeType="tmRoot"/>
      </p:par>
    </p:tnLst>
  </p:timing>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grpSp>
    </p:spTree>
    <p:extLst>
      <p:ext uri="{BB962C8B-B14F-4D97-AF65-F5344CB8AC3E}">
        <p14:creationId xmlns:p14="http://schemas.microsoft.com/office/powerpoint/2010/main" val="3360899321"/>
      </p:ext>
    </p:extLst>
  </p:cSld>
  <p:clrMapOvr>
    <a:masterClrMapping/>
  </p:clrMapOvr>
  <p:transition>
    <p:fade/>
  </p:transition>
  <p:timing>
    <p:tnLst>
      <p:par>
        <p:cTn id="1" dur="indefinite" restart="never" nodeType="tmRoot"/>
      </p:par>
    </p:tnLst>
  </p:timing>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3467676"/>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28723393"/>
      </p:ext>
    </p:extLst>
  </p:cSld>
  <p:clrMapOvr>
    <a:masterClrMapping/>
  </p:clrMapOvr>
  <p:transition>
    <p:fade/>
  </p:transition>
  <p:timing>
    <p:tnLst>
      <p:par>
        <p:cTn id="1" dur="indefinite" restart="never" nodeType="tmRoot"/>
      </p:par>
    </p:tnLst>
  </p:timing>
</p:sldLayout>
</file>

<file path=ppt/slideLayouts/slideLayout48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2011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25" dirty="0" smtClean="0">
                <a:solidFill>
                  <a:srgbClr val="FFFFFF">
                    <a:alpha val="99000"/>
                  </a:srgbClr>
                </a:solidFill>
                <a:cs typeface="Arial" charset="0"/>
              </a:rPr>
              <a:t>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37971644"/>
      </p:ext>
    </p:extLst>
  </p:cSld>
  <p:clrMapOvr>
    <a:masterClrMapping/>
  </p:clrMapOvr>
  <p:transition>
    <p:fade/>
  </p:transition>
  <p:timing>
    <p:tnLst>
      <p:par>
        <p:cTn id="1" dur="indefinite" restart="never" nodeType="tmRoot"/>
      </p:par>
    </p:tnLst>
  </p:timing>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2457524444"/>
      </p:ext>
    </p:extLst>
  </p:cSld>
  <p:clrMapOvr>
    <a:masterClrMapping/>
  </p:clrMapOvr>
  <p:transition>
    <p:fade/>
  </p:transition>
  <p:timing>
    <p:tnLst>
      <p:par>
        <p:cTn id="1" dur="indefinite" restart="never" nodeType="tmRoot"/>
      </p:par>
    </p:tnLst>
  </p:timing>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66618786"/>
      </p:ext>
    </p:extLst>
  </p:cSld>
  <p:clrMapOvr>
    <a:masterClrMapping/>
  </p:clrMapOvr>
  <p:transition>
    <p:fade/>
  </p:transition>
  <p:timing>
    <p:tnLst>
      <p:par>
        <p:cTn id="1" dur="indefinite" restart="never" nodeType="tmRoot"/>
      </p:par>
    </p:tnLst>
  </p:timing>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06618534"/>
      </p:ext>
    </p:extLst>
  </p:cSld>
  <p:clrMapOvr>
    <a:masterClrMapping/>
  </p:clrMapOvr>
  <p:transition>
    <p:fade/>
  </p:transition>
  <p:timing>
    <p:tnLst>
      <p:par>
        <p:cTn id="1" dur="indefinite" restart="never" nodeType="tmRoot"/>
      </p:par>
    </p:tnLst>
  </p:timing>
</p:sldLayout>
</file>

<file path=ppt/slideLayouts/slideLayout48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cs typeface="Consolas" pitchFamily="49"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mj-lt"/>
                <a:cs typeface="Consolas" pitchFamily="49" charset="0"/>
              </a:defRPr>
            </a:lvl1pPr>
            <a:lvl2pPr>
              <a:defRPr>
                <a:latin typeface="+mj-lt"/>
                <a:cs typeface="Consolas" pitchFamily="49" charset="0"/>
              </a:defRPr>
            </a:lvl2pPr>
            <a:lvl3pPr>
              <a:defRPr>
                <a:latin typeface="+mj-lt"/>
                <a:cs typeface="Consolas" pitchFamily="49" charset="0"/>
              </a:defRPr>
            </a:lvl3pPr>
            <a:lvl4pPr>
              <a:defRPr>
                <a:latin typeface="+mj-lt"/>
                <a:cs typeface="Consolas" pitchFamily="49" charset="0"/>
              </a:defRPr>
            </a:lvl4pPr>
            <a:lvl5pPr>
              <a:defRPr>
                <a:latin typeface="+mj-lt"/>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3"/>
            <a:ext cx="2133600" cy="365125"/>
          </a:xfrm>
          <a:prstGeom prst="rect">
            <a:avLst/>
          </a:prstGeom>
        </p:spPr>
        <p:txBody>
          <a:bodyPr/>
          <a:lstStyle>
            <a:lvl1pPr>
              <a:defRPr>
                <a:latin typeface="Consolas" pitchFamily="49" charset="0"/>
                <a:cs typeface="Consolas" pitchFamily="49" charset="0"/>
              </a:defRPr>
            </a:lvl1pPr>
          </a:lstStyle>
          <a:p>
            <a:pPr defTabSz="685772"/>
            <a:fld id="{D7CE58A2-1EDC-45F0-BACE-E3574D82C834}" type="datetimeFigureOut">
              <a:rPr lang="en-US" smtClean="0">
                <a:solidFill>
                  <a:srgbClr val="292929"/>
                </a:solidFill>
              </a:rPr>
              <a:pPr defTabSz="685772"/>
              <a:t>3/11/2014</a:t>
            </a:fld>
            <a:endParaRPr lang="en-US">
              <a:solidFill>
                <a:srgbClr val="292929"/>
              </a:solidFill>
            </a:endParaRPr>
          </a:p>
        </p:txBody>
      </p:sp>
      <p:sp>
        <p:nvSpPr>
          <p:cNvPr id="5" name="Footer Placeholder 4"/>
          <p:cNvSpPr>
            <a:spLocks noGrp="1"/>
          </p:cNvSpPr>
          <p:nvPr>
            <p:ph type="ftr" sz="quarter" idx="11"/>
          </p:nvPr>
        </p:nvSpPr>
        <p:spPr>
          <a:xfrm>
            <a:off x="3124201" y="6356353"/>
            <a:ext cx="2895600" cy="365125"/>
          </a:xfrm>
          <a:prstGeom prst="rect">
            <a:avLst/>
          </a:prstGeom>
        </p:spPr>
        <p:txBody>
          <a:bodyPr/>
          <a:lstStyle>
            <a:lvl1pPr>
              <a:defRPr>
                <a:latin typeface="Consolas" pitchFamily="49" charset="0"/>
                <a:cs typeface="Consolas" pitchFamily="49" charset="0"/>
              </a:defRPr>
            </a:lvl1pPr>
          </a:lstStyle>
          <a:p>
            <a:pPr defTabSz="685772"/>
            <a:endParaRPr lang="en-US">
              <a:solidFill>
                <a:srgbClr val="292929"/>
              </a:solidFill>
            </a:endParaRPr>
          </a:p>
        </p:txBody>
      </p:sp>
      <p:sp>
        <p:nvSpPr>
          <p:cNvPr id="6" name="Slide Number Placeholder 5"/>
          <p:cNvSpPr>
            <a:spLocks noGrp="1"/>
          </p:cNvSpPr>
          <p:nvPr>
            <p:ph type="sldNum" sz="quarter" idx="12"/>
          </p:nvPr>
        </p:nvSpPr>
        <p:spPr>
          <a:xfrm>
            <a:off x="6553201" y="6356353"/>
            <a:ext cx="2133600" cy="365125"/>
          </a:xfrm>
          <a:prstGeom prst="rect">
            <a:avLst/>
          </a:prstGeom>
        </p:spPr>
        <p:txBody>
          <a:bodyPr/>
          <a:lstStyle>
            <a:lvl1pPr>
              <a:defRPr>
                <a:latin typeface="Consolas" pitchFamily="49" charset="0"/>
                <a:cs typeface="Consolas" pitchFamily="49" charset="0"/>
              </a:defRPr>
            </a:lvl1pPr>
          </a:lstStyle>
          <a:p>
            <a:pPr defTabSz="685772"/>
            <a:fld id="{ECD6441B-9D70-431A-83BF-3759963F38CF}" type="slidenum">
              <a:rPr lang="en-US" smtClean="0">
                <a:solidFill>
                  <a:srgbClr val="292929"/>
                </a:solidFill>
              </a:rPr>
              <a:pPr defTabSz="685772"/>
              <a:t>‹#›</a:t>
            </a:fld>
            <a:endParaRPr lang="en-US">
              <a:solidFill>
                <a:srgbClr val="292929"/>
              </a:solidFill>
            </a:endParaRPr>
          </a:p>
        </p:txBody>
      </p:sp>
    </p:spTree>
    <p:extLst>
      <p:ext uri="{BB962C8B-B14F-4D97-AF65-F5344CB8AC3E}">
        <p14:creationId xmlns:p14="http://schemas.microsoft.com/office/powerpoint/2010/main" val="1131649093"/>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37625"/>
            <a:ext cx="4091816" cy="858697"/>
          </a:xfrm>
        </p:spPr>
        <p:txBody>
          <a:bodyPr/>
          <a:lstStyle>
            <a:lvl1pPr marL="0" indent="0">
              <a:buFont typeface="Arial" pitchFamily="34" charset="0"/>
              <a:buNone/>
              <a:defRPr sz="1800">
                <a:solidFill>
                  <a:schemeClr val="bg1">
                    <a:alpha val="98000"/>
                  </a:schemeClr>
                </a:solidFill>
                <a:latin typeface="Segoe UI Light" pitchFamily="34" charset="0"/>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Picture 4"/>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3061794148"/>
      </p:ext>
    </p:extLst>
  </p:cSld>
  <p:clrMapOvr>
    <a:masterClrMapping/>
  </p:clrMapOvr>
  <p:transition>
    <p:fade/>
  </p:transition>
  <p:timing>
    <p:tnLst>
      <p:par>
        <p:cTn id="1" dur="indefinite" restart="never" nodeType="tmRoot"/>
      </p:par>
    </p:tnLst>
  </p:timing>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50" b="0" i="0" u="none" strike="noStrike" kern="1200" cap="none" spc="-48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grpSp>
    </p:spTree>
    <p:extLst>
      <p:ext uri="{BB962C8B-B14F-4D97-AF65-F5344CB8AC3E}">
        <p14:creationId xmlns:p14="http://schemas.microsoft.com/office/powerpoint/2010/main" val="241078396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571310"/>
          </a:xfrm>
        </p:spPr>
        <p:txBody>
          <a:bodyPr/>
          <a:lstStyle>
            <a:lvl1pPr>
              <a:defRPr sz="4125"/>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2"/>
            <a:ext cx="4115872" cy="1500411"/>
          </a:xfrm>
        </p:spPr>
        <p:txBody>
          <a:bodyPr/>
          <a:lstStyle>
            <a:lvl1pPr marL="255963" indent="-255963">
              <a:lnSpc>
                <a:spcPct val="90000"/>
              </a:lnSpc>
              <a:buSzPct val="80000"/>
              <a:buFont typeface="Arial" pitchFamily="34" charset="0"/>
              <a:buChar char="•"/>
              <a:defRPr sz="2400"/>
            </a:lvl1pPr>
            <a:lvl2pPr marL="470258" indent="-214295">
              <a:lnSpc>
                <a:spcPct val="90000"/>
              </a:lnSpc>
              <a:buSzPct val="80000"/>
              <a:buFont typeface="Arial" pitchFamily="34" charset="0"/>
              <a:buChar char="•"/>
              <a:defRPr sz="2100"/>
            </a:lvl2pPr>
            <a:lvl3pPr marL="685742" indent="-215486">
              <a:lnSpc>
                <a:spcPct val="90000"/>
              </a:lnSpc>
              <a:buSzPct val="80000"/>
              <a:buFont typeface="Arial" pitchFamily="34" charset="0"/>
              <a:buChar char="•"/>
              <a:defRPr sz="1800"/>
            </a:lvl3pPr>
            <a:lvl4pPr marL="1284578" indent="-169055">
              <a:lnSpc>
                <a:spcPct val="90000"/>
              </a:lnSpc>
              <a:buSzPct val="80000"/>
              <a:buFont typeface="Arial" pitchFamily="34" charset="0"/>
              <a:buChar char="•"/>
              <a:defRPr sz="1500"/>
            </a:lvl4pPr>
            <a:lvl5pPr marL="1458394" indent="-173816">
              <a:lnSpc>
                <a:spcPct val="90000"/>
              </a:lnSpc>
              <a:buSzPct val="80000"/>
              <a:buFont typeface="Arial" pitchFamily="34" charset="0"/>
              <a:buChar char="•"/>
              <a:defRPr sz="1500"/>
            </a:lvl5pPr>
            <a:lvl6pPr>
              <a:defRPr sz="1425"/>
            </a:lvl6pPr>
            <a:lvl7pPr>
              <a:defRPr sz="1425"/>
            </a:lvl7pPr>
            <a:lvl8pPr>
              <a:defRPr sz="1425"/>
            </a:lvl8pPr>
            <a:lvl9pPr>
              <a:defRPr sz="14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3"/>
            <a:ext cx="4115872" cy="1500411"/>
          </a:xfrm>
        </p:spPr>
        <p:txBody>
          <a:bodyPr/>
          <a:lstStyle>
            <a:lvl1pPr marL="342871" indent="-342871">
              <a:lnSpc>
                <a:spcPct val="90000"/>
              </a:lnSpc>
              <a:buSzPct val="80000"/>
              <a:buFont typeface="Arial" pitchFamily="34" charset="0"/>
              <a:buChar char="•"/>
              <a:defRPr lang="en-US" sz="2400" kern="1200" spc="-53" baseline="0" dirty="0" smtClean="0">
                <a:solidFill>
                  <a:schemeClr val="tx1">
                    <a:alpha val="99000"/>
                  </a:schemeClr>
                </a:solidFill>
                <a:latin typeface="+mj-lt"/>
                <a:ea typeface="+mn-ea"/>
                <a:cs typeface="+mn-cs"/>
              </a:defRPr>
            </a:lvl1pPr>
            <a:lvl2pPr marL="598835" indent="-342871">
              <a:lnSpc>
                <a:spcPct val="90000"/>
              </a:lnSpc>
              <a:buSzPct val="80000"/>
              <a:buFont typeface="Arial" pitchFamily="34" charset="0"/>
              <a:buChar char="•"/>
              <a:defRPr lang="en-US" sz="2100" kern="1200" spc="0" baseline="0" dirty="0" smtClean="0">
                <a:solidFill>
                  <a:schemeClr val="tx1">
                    <a:alpha val="99000"/>
                  </a:schemeClr>
                </a:solidFill>
                <a:latin typeface="+mn-lt"/>
                <a:ea typeface="+mn-ea"/>
                <a:cs typeface="+mn-cs"/>
              </a:defRPr>
            </a:lvl2pPr>
            <a:lvl3pPr marL="727411" indent="-257153">
              <a:lnSpc>
                <a:spcPct val="90000"/>
              </a:lnSpc>
              <a:buSzPct val="80000"/>
              <a:buFont typeface="Arial" pitchFamily="34" charset="0"/>
              <a:buChar char="•"/>
              <a:defRPr lang="en-US" sz="1800" kern="1200" spc="0" baseline="0" dirty="0" smtClean="0">
                <a:solidFill>
                  <a:schemeClr val="tx1">
                    <a:alpha val="99000"/>
                  </a:schemeClr>
                </a:solidFill>
                <a:latin typeface="+mn-lt"/>
                <a:ea typeface="+mn-ea"/>
                <a:cs typeface="+mn-cs"/>
              </a:defRPr>
            </a:lvl3pPr>
            <a:lvl4pPr marL="1372677" indent="-257153">
              <a:lnSpc>
                <a:spcPct val="90000"/>
              </a:lnSpc>
              <a:buSzPct val="80000"/>
              <a:buFont typeface="Arial" pitchFamily="34" charset="0"/>
              <a:buChar char="•"/>
              <a:defRPr lang="en-US" sz="1500" kern="1200" spc="0" baseline="0" dirty="0" smtClean="0">
                <a:solidFill>
                  <a:schemeClr val="tx1">
                    <a:alpha val="99000"/>
                  </a:schemeClr>
                </a:solidFill>
                <a:latin typeface="+mn-lt"/>
                <a:ea typeface="+mn-ea"/>
                <a:cs typeface="+mn-cs"/>
              </a:defRPr>
            </a:lvl4pPr>
            <a:lvl5pPr marL="1541732" indent="-257153">
              <a:lnSpc>
                <a:spcPct val="90000"/>
              </a:lnSpc>
              <a:buSzPct val="80000"/>
              <a:buFont typeface="Arial" pitchFamily="34" charset="0"/>
              <a:buChar char="•"/>
              <a:defRPr lang="en-US" sz="1500" kern="1200" spc="0" baseline="0" dirty="0">
                <a:solidFill>
                  <a:schemeClr val="tx1">
                    <a:alpha val="99000"/>
                  </a:schemeClr>
                </a:solidFill>
                <a:latin typeface="+mn-lt"/>
                <a:ea typeface="+mn-ea"/>
                <a:cs typeface="+mn-cs"/>
              </a:defRPr>
            </a:lvl5pPr>
            <a:lvl6pPr>
              <a:defRPr sz="1425"/>
            </a:lvl6pPr>
            <a:lvl7pPr>
              <a:defRPr sz="1425"/>
            </a:lvl7pPr>
            <a:lvl8pPr>
              <a:defRPr sz="1425"/>
            </a:lvl8pPr>
            <a:lvl9pPr>
              <a:defRPr sz="1425"/>
            </a:lvl9pPr>
          </a:lstStyle>
          <a:p>
            <a:pPr marL="255963" marR="0" lvl="0"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255963" marR="0" lvl="1"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255963" marR="0" lvl="2"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255963" marR="0" lvl="3"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255963" marR="0" lvl="4"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142481285"/>
      </p:ext>
    </p:extLst>
  </p:cSld>
  <p:clrMapOvr>
    <a:masterClrMapping/>
  </p:clrMapOvr>
  <p:transition>
    <p:fade/>
  </p:transition>
  <p:timing>
    <p:tnLst>
      <p:par>
        <p:cTn id="1" dur="indefinite" restart="never" nodeType="tmRoot"/>
      </p:par>
    </p:tnLst>
  </p:timing>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50" b="0" i="0" u="none" strike="noStrike" kern="1200" cap="none" spc="-48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pic>
        <p:nvPicPr>
          <p:cNvPr id="13" name="Picture 40" descr="C:\Users\sakuu\Documents\Ballmer WPC\PNGS\TV.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black">
          <a:xfrm>
            <a:off x="6214491" y="1993330"/>
            <a:ext cx="1709116" cy="2191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9465807"/>
      </p:ext>
    </p:extLst>
  </p:cSld>
  <p:clrMapOvr>
    <a:masterClrMapping/>
  </p:clrMapOvr>
  <p:transition>
    <p:fade/>
  </p:transition>
  <p:timing>
    <p:tnLst>
      <p:par>
        <p:cTn id="1" dur="indefinite" restart="never" nodeType="tmRoot"/>
      </p:par>
    </p:tnLst>
  </p:timing>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50" b="0" i="0" u="none" strike="noStrike" kern="1200" cap="none" spc="-48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grpSp>
    </p:spTree>
    <p:extLst>
      <p:ext uri="{BB962C8B-B14F-4D97-AF65-F5344CB8AC3E}">
        <p14:creationId xmlns:p14="http://schemas.microsoft.com/office/powerpoint/2010/main" val="2029032099"/>
      </p:ext>
    </p:extLst>
  </p:cSld>
  <p:clrMapOvr>
    <a:masterClrMapping/>
  </p:clrMapOvr>
  <p:transition>
    <p:fade/>
  </p:transition>
  <p:timing>
    <p:tnLst>
      <p:par>
        <p:cTn id="1" dur="indefinite" restart="never" nodeType="tmRoot"/>
      </p:par>
    </p:tnLst>
  </p:timing>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50" b="0" i="0" u="none" strike="noStrike" kern="1200" cap="none" spc="-48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685772"/>
            <a:endParaRPr lang="en-US" sz="1200">
              <a:solidFill>
                <a:srgbClr val="292929"/>
              </a:solidFill>
            </a:endParaRPr>
          </a:p>
        </p:txBody>
      </p:sp>
    </p:spTree>
    <p:extLst>
      <p:ext uri="{BB962C8B-B14F-4D97-AF65-F5344CB8AC3E}">
        <p14:creationId xmlns:p14="http://schemas.microsoft.com/office/powerpoint/2010/main" val="2662747562"/>
      </p:ext>
    </p:extLst>
  </p:cSld>
  <p:clrMapOvr>
    <a:masterClrMapping/>
  </p:clrMapOvr>
  <p:transition>
    <p:fade/>
  </p:transition>
  <p:timing>
    <p:tnLst>
      <p:par>
        <p:cTn id="1" dur="indefinite" restart="never" nodeType="tmRoot"/>
      </p:par>
    </p:tnLst>
  </p:timing>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50" b="0" i="0" u="none" strike="noStrike" kern="1200" cap="none" spc="-48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grpSp>
    </p:spTree>
    <p:extLst>
      <p:ext uri="{BB962C8B-B14F-4D97-AF65-F5344CB8AC3E}">
        <p14:creationId xmlns:p14="http://schemas.microsoft.com/office/powerpoint/2010/main" val="2278044953"/>
      </p:ext>
    </p:extLst>
  </p:cSld>
  <p:clrMapOvr>
    <a:masterClrMapping/>
  </p:clrMapOvr>
  <p:transition>
    <p:fade/>
  </p:transition>
  <p:timing>
    <p:tnLst>
      <p:par>
        <p:cTn id="1" dur="indefinite" restart="never" nodeType="tmRoot"/>
      </p:par>
    </p:tnLst>
  </p:timing>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3467676"/>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3248388216"/>
      </p:ext>
    </p:extLst>
  </p:cSld>
  <p:clrMapOvr>
    <a:masterClrMapping/>
  </p:clrMapOvr>
  <p:transition>
    <p:fade/>
  </p:transition>
  <p:timing>
    <p:tnLst>
      <p:par>
        <p:cTn id="1" dur="indefinite" restart="never" nodeType="tmRoot"/>
      </p:par>
    </p:tnLst>
  </p:timing>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177764538"/>
      </p:ext>
    </p:extLst>
  </p:cSld>
  <p:clrMapOvr>
    <a:masterClrMapping/>
  </p:clrMapOvr>
  <p:transition>
    <p:fade/>
  </p:transition>
  <p:timing>
    <p:tnLst>
      <p:par>
        <p:cTn id="1" dur="indefinite" restart="never" nodeType="tmRoot"/>
      </p:par>
    </p:tnLst>
  </p:timing>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133576717"/>
      </p:ext>
    </p:extLst>
  </p:cSld>
  <p:clrMapOvr>
    <a:masterClrMapping/>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217878313"/>
      </p:ext>
    </p:extLst>
  </p:cSld>
  <p:clrMapOvr>
    <a:masterClrMapping/>
  </p:clrMapOvr>
  <p:transition>
    <p:fade/>
  </p:transition>
  <p:timing>
    <p:tnLst>
      <p:par>
        <p:cTn id="1" dur="indefinite" restart="never" nodeType="tmRoot"/>
      </p:par>
    </p:tnLst>
  </p:timing>
</p:sldLayout>
</file>

<file path=ppt/slideLayouts/slideLayout4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007413542"/>
      </p:ext>
    </p:extLst>
  </p:cSld>
  <p:clrMapOvr>
    <a:masterClrMapping/>
  </p:clrMapOvr>
  <p:transition>
    <p:fade/>
  </p:transition>
  <p:timing>
    <p:tnLst>
      <p:par>
        <p:cTn id="1" dur="indefinite" restart="never" nodeType="tmRoot"/>
      </p:par>
    </p:tnLst>
  </p:timing>
</p:sldLayout>
</file>

<file path=ppt/slideLayouts/slideLayout4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16879669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1600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571310"/>
          </a:xfrm>
        </p:spPr>
        <p:txBody>
          <a:bodyPr/>
          <a:lstStyle>
            <a:lvl1pPr>
              <a:defRPr sz="4125"/>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604"/>
            <a:ext cx="4115872" cy="332399"/>
          </a:xfrm>
        </p:spPr>
        <p:txBody>
          <a:bodyPr anchor="b"/>
          <a:lstStyle>
            <a:lvl1pPr marL="0" indent="0">
              <a:lnSpc>
                <a:spcPct val="90000"/>
              </a:lnSpc>
              <a:spcBef>
                <a:spcPts val="0"/>
              </a:spcBef>
              <a:buNone/>
              <a:defRPr sz="2400" b="0">
                <a:latin typeface="Segoe UI Light" pitchFamily="34" charset="0"/>
              </a:defRPr>
            </a:lvl1pPr>
            <a:lvl2pPr marL="342858" indent="0">
              <a:buNone/>
              <a:defRPr sz="1500" b="1"/>
            </a:lvl2pPr>
            <a:lvl3pPr marL="685715" indent="0">
              <a:buNone/>
              <a:defRPr sz="1425" b="1"/>
            </a:lvl3pPr>
            <a:lvl4pPr marL="1028573" indent="0">
              <a:buNone/>
              <a:defRPr sz="1200" b="1"/>
            </a:lvl4pPr>
            <a:lvl5pPr marL="1371431" indent="0">
              <a:buNone/>
              <a:defRPr sz="1200" b="1"/>
            </a:lvl5pPr>
            <a:lvl6pPr marL="1714288" indent="0">
              <a:buNone/>
              <a:defRPr sz="1200" b="1"/>
            </a:lvl6pPr>
            <a:lvl7pPr marL="2057146" indent="0">
              <a:buNone/>
              <a:defRPr sz="1200" b="1"/>
            </a:lvl7pPr>
            <a:lvl8pPr marL="2400004" indent="0">
              <a:buNone/>
              <a:defRPr sz="1200" b="1"/>
            </a:lvl8pPr>
            <a:lvl9pPr marL="274286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2" y="2266798"/>
            <a:ext cx="4114800" cy="1458861"/>
          </a:xfrm>
        </p:spPr>
        <p:txBody>
          <a:bodyPr/>
          <a:lstStyle>
            <a:lvl1pPr marL="302393" indent="-302393">
              <a:buSzPct val="80000"/>
              <a:buFont typeface="Arial" pitchFamily="34" charset="0"/>
              <a:buChar char="•"/>
              <a:defRPr sz="2100"/>
            </a:lvl1pPr>
            <a:lvl2pPr marL="558357" indent="-241677">
              <a:buSzPct val="80000"/>
              <a:buFont typeface="Arial" pitchFamily="34" charset="0"/>
              <a:buChar char="•"/>
              <a:defRPr sz="2100"/>
            </a:lvl2pPr>
            <a:lvl3pPr marL="770270" indent="-211914" defTabSz="772652">
              <a:buSzPct val="80000"/>
              <a:buFont typeface="Arial" pitchFamily="34" charset="0"/>
              <a:buChar char="•"/>
              <a:defRPr sz="1800"/>
            </a:lvl3pPr>
            <a:lvl4pPr marL="988137" indent="-215486">
              <a:buSzPct val="80000"/>
              <a:buFont typeface="Arial" pitchFamily="34" charset="0"/>
              <a:buChar char="•"/>
              <a:defRPr sz="1500"/>
            </a:lvl4pPr>
            <a:lvl5pPr marL="1156001" indent="-167864">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604"/>
            <a:ext cx="4115872" cy="332399"/>
          </a:xfrm>
        </p:spPr>
        <p:txBody>
          <a:bodyPr anchor="b"/>
          <a:lstStyle>
            <a:lvl1pPr marL="0" indent="0">
              <a:lnSpc>
                <a:spcPct val="90000"/>
              </a:lnSpc>
              <a:spcBef>
                <a:spcPts val="0"/>
              </a:spcBef>
              <a:buNone/>
              <a:defRPr sz="2400" b="0">
                <a:latin typeface="Segoe UI Light" pitchFamily="34" charset="0"/>
              </a:defRPr>
            </a:lvl1pPr>
            <a:lvl2pPr marL="342858" indent="0">
              <a:buNone/>
              <a:defRPr sz="1500" b="1"/>
            </a:lvl2pPr>
            <a:lvl3pPr marL="685715" indent="0">
              <a:buNone/>
              <a:defRPr sz="1425" b="1"/>
            </a:lvl3pPr>
            <a:lvl4pPr marL="1028573" indent="0">
              <a:buNone/>
              <a:defRPr sz="1200" b="1"/>
            </a:lvl4pPr>
            <a:lvl5pPr marL="1371431" indent="0">
              <a:buNone/>
              <a:defRPr sz="1200" b="1"/>
            </a:lvl5pPr>
            <a:lvl6pPr marL="1714288" indent="0">
              <a:buNone/>
              <a:defRPr sz="1200" b="1"/>
            </a:lvl6pPr>
            <a:lvl7pPr marL="2057146" indent="0">
              <a:buNone/>
              <a:defRPr sz="1200" b="1"/>
            </a:lvl7pPr>
            <a:lvl8pPr marL="2400004" indent="0">
              <a:buNone/>
              <a:defRPr sz="1200" b="1"/>
            </a:lvl8pPr>
            <a:lvl9pPr marL="274286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9"/>
            <a:ext cx="4115872" cy="1458861"/>
          </a:xfrm>
        </p:spPr>
        <p:txBody>
          <a:bodyPr/>
          <a:lstStyle>
            <a:lvl1pPr marL="222222" indent="-222222">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71" indent="-34287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33" indent="-257153">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05" indent="-257153">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10" indent="-257153">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05" indent="-257153">
              <a:defRPr sz="1200"/>
            </a:lvl6pPr>
            <a:lvl7pPr marL="1202432" indent="-214295">
              <a:defRPr sz="1200"/>
            </a:lvl7pPr>
            <a:lvl8pPr>
              <a:defRPr sz="1200"/>
            </a:lvl8pPr>
            <a:lvl9pPr>
              <a:defRPr sz="1200"/>
            </a:lvl9pPr>
          </a:lstStyle>
          <a:p>
            <a:pPr marL="302393" lvl="0" indent="-302393" algn="l" defTabSz="685715" rtl="0" eaLnBrk="1" latinLnBrk="0" hangingPunct="1">
              <a:lnSpc>
                <a:spcPct val="90000"/>
              </a:lnSpc>
              <a:spcBef>
                <a:spcPct val="20000"/>
              </a:spcBef>
              <a:buSzPct val="80000"/>
            </a:pPr>
            <a:r>
              <a:rPr lang="en-US" smtClean="0"/>
              <a:t>Click to edit Master text styles</a:t>
            </a:r>
          </a:p>
          <a:p>
            <a:pPr marL="302393" lvl="1" indent="-302393" algn="l" defTabSz="685715" rtl="0" eaLnBrk="1" latinLnBrk="0" hangingPunct="1">
              <a:lnSpc>
                <a:spcPct val="90000"/>
              </a:lnSpc>
              <a:spcBef>
                <a:spcPct val="20000"/>
              </a:spcBef>
              <a:buSzPct val="80000"/>
            </a:pPr>
            <a:r>
              <a:rPr lang="en-US" smtClean="0"/>
              <a:t>Second level</a:t>
            </a:r>
          </a:p>
          <a:p>
            <a:pPr marL="302393" lvl="2" indent="-302393" algn="l" defTabSz="685715" rtl="0" eaLnBrk="1" latinLnBrk="0" hangingPunct="1">
              <a:lnSpc>
                <a:spcPct val="90000"/>
              </a:lnSpc>
              <a:spcBef>
                <a:spcPct val="20000"/>
              </a:spcBef>
              <a:buSzPct val="80000"/>
            </a:pPr>
            <a:r>
              <a:rPr lang="en-US" smtClean="0"/>
              <a:t>Third level</a:t>
            </a:r>
          </a:p>
          <a:p>
            <a:pPr marL="302393" lvl="3" indent="-302393" algn="l" defTabSz="685715" rtl="0" eaLnBrk="1" latinLnBrk="0" hangingPunct="1">
              <a:lnSpc>
                <a:spcPct val="90000"/>
              </a:lnSpc>
              <a:spcBef>
                <a:spcPct val="20000"/>
              </a:spcBef>
              <a:buSzPct val="80000"/>
            </a:pPr>
            <a:r>
              <a:rPr lang="en-US" smtClean="0"/>
              <a:t>Fourth level</a:t>
            </a:r>
          </a:p>
          <a:p>
            <a:pPr marL="302393" lvl="4" indent="-302393" algn="l" defTabSz="685715"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199090781"/>
      </p:ext>
    </p:extLst>
  </p:cSld>
  <p:clrMapOvr>
    <a:masterClrMapping/>
  </p:clrMapOvr>
  <p:transition>
    <p:fade/>
  </p:transition>
  <p:timing>
    <p:tnLst>
      <p:par>
        <p:cTn id="1" dur="indefinite" restart="never" nodeType="tmRoot"/>
      </p:par>
    </p:tnLst>
  </p:timing>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dirty="0" smtClean="0"/>
              <a:t>Click to edit Master text styles</a:t>
            </a:r>
          </a:p>
          <a:p>
            <a:pPr marL="2381" lvl="1" indent="0" algn="l" defTabSz="685772"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522519632"/>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700977998"/>
      </p:ext>
    </p:extLst>
  </p:cSld>
  <p:clrMapOvr>
    <a:masterClrMapping/>
  </p:clrMapOvr>
  <p:transition>
    <p:fade/>
  </p:transition>
  <p:timing>
    <p:tnLst>
      <p:par>
        <p:cTn id="1" dur="indefinite" restart="never" nodeType="tmRoot"/>
      </p:par>
    </p:tnLst>
  </p:timing>
</p:sldLayout>
</file>

<file path=ppt/slideLayouts/slideLayout50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2011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25" dirty="0" smtClean="0">
                <a:solidFill>
                  <a:srgbClr val="FFFFFF">
                    <a:alpha val="99000"/>
                  </a:srgbClr>
                </a:solidFill>
                <a:cs typeface="Arial" charset="0"/>
              </a:rPr>
              <a:t>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825561676"/>
      </p:ext>
    </p:extLst>
  </p:cSld>
  <p:clrMapOvr>
    <a:masterClrMapping/>
  </p:clrMapOvr>
  <p:transition>
    <p:fade/>
  </p:transition>
  <p:timing>
    <p:tnLst>
      <p:par>
        <p:cTn id="1" dur="indefinite" restart="never" nodeType="tmRoot"/>
      </p:par>
    </p:tnLst>
  </p:timing>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3706369"/>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5157059"/>
            <a:ext cx="5636696" cy="332399"/>
          </a:xfrm>
        </p:spPr>
        <p:txBody>
          <a:bodyPr/>
          <a:lstStyle>
            <a:lvl1pPr marL="0" indent="0">
              <a:buNone/>
              <a:defRPr lang="en-US" sz="2400" kern="1200" spc="-75" baseline="0" dirty="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7556323" y="6364651"/>
            <a:ext cx="1197051" cy="268366"/>
          </a:xfrm>
          <a:prstGeom prst="rect">
            <a:avLst/>
          </a:prstGeom>
          <a:noFill/>
          <a:ln>
            <a:noFill/>
          </a:ln>
        </p:spPr>
      </p:pic>
      <p:pic>
        <p:nvPicPr>
          <p:cNvPr id="27" name="Picture 2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9515" y="228600"/>
            <a:ext cx="1873859" cy="290338"/>
          </a:xfrm>
          <a:prstGeom prst="rect">
            <a:avLst/>
          </a:prstGeom>
        </p:spPr>
      </p:pic>
    </p:spTree>
    <p:extLst>
      <p:ext uri="{BB962C8B-B14F-4D97-AF65-F5344CB8AC3E}">
        <p14:creationId xmlns:p14="http://schemas.microsoft.com/office/powerpoint/2010/main" val="907770068"/>
      </p:ext>
    </p:extLst>
  </p:cSld>
  <p:clrMapOvr>
    <a:masterClrMapping/>
  </p:clrMapOvr>
  <p:transition>
    <p:fade/>
  </p:transition>
  <p:timing>
    <p:tnLst>
      <p:par>
        <p:cTn id="1" dur="indefinite" restart="never" nodeType="tmRoot"/>
      </p:par>
    </p:tnLst>
  </p:timing>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068968"/>
      </p:ext>
    </p:extLst>
  </p:cSld>
  <p:clrMapOvr>
    <a:masterClrMapping/>
  </p:clrMapOvr>
  <p:transition>
    <p:fade/>
  </p:transition>
  <p:timing>
    <p:tnLst>
      <p:par>
        <p:cTn id="1" dur="indefinite" restart="never" nodeType="tmRoot"/>
      </p:par>
    </p:tnLst>
  </p:timing>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809561266"/>
      </p:ext>
    </p:extLst>
  </p:cSld>
  <p:clrMapOvr>
    <a:masterClrMapping/>
  </p:clrMapOvr>
  <p:transition>
    <p:fade/>
  </p:transition>
  <p:timing>
    <p:tnLst>
      <p:par>
        <p:cTn id="1" dur="indefinite" restart="never" nodeType="tmRoot"/>
      </p:par>
    </p:tnLst>
  </p:timing>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3896142206"/>
      </p:ext>
    </p:extLst>
  </p:cSld>
  <p:clrMapOvr>
    <a:masterClrMapping/>
  </p:clrMapOvr>
  <p:transition>
    <p:fade/>
  </p:transition>
  <p:timing>
    <p:tnLst>
      <p:par>
        <p:cTn id="1" dur="indefinite" restart="never" nodeType="tmRoot"/>
      </p:par>
    </p:tnLst>
  </p:timing>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168847110"/>
      </p:ext>
    </p:extLst>
  </p:cSld>
  <p:clrMapOvr>
    <a:masterClrMapping/>
  </p:clrMapOvr>
  <p:transition>
    <p:fade/>
  </p:transition>
  <p:timing>
    <p:tnLst>
      <p:par>
        <p:cTn id="1" dur="indefinite" restart="never" nodeType="tmRoot"/>
      </p:par>
    </p:tnLst>
  </p:timing>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4139765291"/>
      </p:ext>
    </p:extLst>
  </p:cSld>
  <p:clrMapOvr>
    <a:masterClrMapping/>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4281927239"/>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2">
                    <a:alpha val="99000"/>
                  </a:schemeClr>
                </a:solidFill>
                <a:latin typeface="+mj-lt"/>
              </a:defRPr>
            </a:lvl1pPr>
            <a:lvl2pPr marL="0" indent="0">
              <a:buNone/>
              <a:defRPr sz="1500"/>
            </a:lvl2pPr>
            <a:lvl3pPr marL="175008" indent="0">
              <a:buNone/>
              <a:defRPr sz="1500"/>
            </a:lvl3pPr>
            <a:lvl4pPr marL="342871" indent="0">
              <a:buNone/>
              <a:defRPr sz="1500"/>
            </a:lvl4pPr>
            <a:lvl5pPr marL="520260" indent="0">
              <a:buNone/>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447802"/>
            <a:ext cx="4047274" cy="1846659"/>
          </a:xfrm>
        </p:spPr>
        <p:txBody>
          <a:bodyPr/>
          <a:lstStyle>
            <a:lvl1pPr marL="0" indent="0">
              <a:spcBef>
                <a:spcPts val="900"/>
              </a:spcBef>
              <a:buNone/>
              <a:defRPr lang="en-US" sz="3000" kern="1200" spc="-53" baseline="0" dirty="0" smtClean="0">
                <a:solidFill>
                  <a:schemeClr val="tx2">
                    <a:alpha val="99000"/>
                  </a:schemeClr>
                </a:solidFill>
                <a:latin typeface="+mj-lt"/>
                <a:ea typeface="+mn-ea"/>
                <a:cs typeface="+mn-cs"/>
              </a:defRPr>
            </a:lvl1pPr>
            <a:lvl2pPr marL="238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08"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5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499"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432527689"/>
      </p:ext>
    </p:extLst>
  </p:cSld>
  <p:clrMapOvr>
    <a:masterClrMapping/>
  </p:clrMapOvr>
  <p:transition>
    <p:fade/>
  </p:transition>
  <p:timing>
    <p:tnLst>
      <p:par>
        <p:cTn id="1" dur="indefinite" restart="never" nodeType="tmRoot"/>
      </p:par>
    </p:tnLst>
  </p:timing>
</p:sldLayout>
</file>

<file path=ppt/slideLayouts/slideLayout5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787522295"/>
      </p:ext>
    </p:extLst>
  </p:cSld>
  <p:clrMapOvr>
    <a:masterClrMapping/>
  </p:clrMapOvr>
  <p:transition>
    <p:fade/>
  </p:transition>
  <p:timing>
    <p:tnLst>
      <p:par>
        <p:cTn id="1" dur="indefinite" restart="never" nodeType="tmRoot"/>
      </p:par>
    </p:tnLst>
  </p:timing>
</p:sldLayout>
</file>

<file path=ppt/slideLayouts/slideLayout5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481493337"/>
      </p:ext>
    </p:extLst>
  </p:cSld>
  <p:clrMapOvr>
    <a:masterClrMapping/>
  </p:clrMapOvr>
  <p:transition>
    <p:fade/>
  </p:transition>
  <p:timing>
    <p:tnLst>
      <p:par>
        <p:cTn id="1" dur="indefinite" restart="never" nodeType="tmRoot"/>
      </p:par>
    </p:tnLst>
  </p:timing>
</p:sldLayout>
</file>

<file path=ppt/slideLayouts/slideLayout5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060511510"/>
      </p:ext>
    </p:extLst>
  </p:cSld>
  <p:clrMapOvr>
    <a:masterClrMapping/>
  </p:clrMapOvr>
  <p:transition>
    <p:fade/>
  </p:transition>
  <p:timing>
    <p:tnLst>
      <p:par>
        <p:cTn id="1" dur="indefinite" restart="never" nodeType="tmRoot"/>
      </p:par>
    </p:tnLst>
  </p:timing>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6" name="Freeform 11"/>
          <p:cNvSpPr>
            <a:spLocks noEditPoints="1"/>
          </p:cNvSpPr>
          <p:nvPr userDrawn="1"/>
        </p:nvSpPr>
        <p:spPr bwMode="black">
          <a:xfrm>
            <a:off x="696718" y="2838266"/>
            <a:ext cx="1817347" cy="2400670"/>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chemeClr val="accent2"/>
          </a:solidFill>
          <a:ln>
            <a:noFill/>
          </a:ln>
        </p:spPr>
        <p:txBody>
          <a:bodyPr vert="horz" wrap="square" lIns="61729" tIns="30865" rIns="61729" bIns="30865" numCol="1" anchor="t" anchorCtr="0" compatLnSpc="1">
            <a:prstTxWarp prst="textNoShape">
              <a:avLst/>
            </a:prstTxWarp>
          </a:bodyPr>
          <a:lstStyle/>
          <a:p>
            <a:pPr defTabSz="685772"/>
            <a:endParaRPr lang="en-US" sz="1200">
              <a:solidFill>
                <a:srgbClr val="292929"/>
              </a:solidFill>
            </a:endParaRPr>
          </a:p>
        </p:txBody>
      </p:sp>
    </p:spTree>
    <p:extLst>
      <p:ext uri="{BB962C8B-B14F-4D97-AF65-F5344CB8AC3E}">
        <p14:creationId xmlns:p14="http://schemas.microsoft.com/office/powerpoint/2010/main" val="2965387074"/>
      </p:ext>
    </p:extLst>
  </p:cSld>
  <p:clrMapOvr>
    <a:masterClrMapping/>
  </p:clrMapOvr>
  <p:transition>
    <p:fade/>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grpSp>
    </p:spTree>
    <p:extLst>
      <p:ext uri="{BB962C8B-B14F-4D97-AF65-F5344CB8AC3E}">
        <p14:creationId xmlns:p14="http://schemas.microsoft.com/office/powerpoint/2010/main" val="2904379993"/>
      </p:ext>
    </p:extLst>
  </p:cSld>
  <p:clrMapOvr>
    <a:masterClrMapping/>
  </p:clrMapOvr>
  <p:transition>
    <p:fade/>
  </p:transition>
  <p:timing>
    <p:tnLst>
      <p:par>
        <p:cTn id="1" dur="indefinite" restart="never" nodeType="tmRoot"/>
      </p:par>
    </p:tnLst>
  </p:timing>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2"/>
            <a:endParaRPr lang="en-US" sz="1350" dirty="0">
              <a:solidFill>
                <a:srgbClr val="292929"/>
              </a:solidFill>
            </a:endParaRPr>
          </a:p>
        </p:txBody>
      </p:sp>
    </p:spTree>
    <p:extLst>
      <p:ext uri="{BB962C8B-B14F-4D97-AF65-F5344CB8AC3E}">
        <p14:creationId xmlns:p14="http://schemas.microsoft.com/office/powerpoint/2010/main" val="1527818261"/>
      </p:ext>
    </p:extLst>
  </p:cSld>
  <p:clrMapOvr>
    <a:masterClrMapping/>
  </p:clrMapOvr>
  <p:transition>
    <p:fade/>
  </p:transition>
  <p:timing>
    <p:tnLst>
      <p:par>
        <p:cTn id="1" dur="indefinite" restart="never" nodeType="tmRoot"/>
      </p:par>
    </p:tnLst>
  </p:timing>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grpSp>
    </p:spTree>
    <p:extLst>
      <p:ext uri="{BB962C8B-B14F-4D97-AF65-F5344CB8AC3E}">
        <p14:creationId xmlns:p14="http://schemas.microsoft.com/office/powerpoint/2010/main" val="3936176808"/>
      </p:ext>
    </p:extLst>
  </p:cSld>
  <p:clrMapOvr>
    <a:masterClrMapping/>
  </p:clrMapOvr>
  <p:transition>
    <p:fade/>
  </p:transition>
  <p:timing>
    <p:tnLst>
      <p:par>
        <p:cTn id="1" dur="indefinite" restart="never" nodeType="tmRoot"/>
      </p:par>
    </p:tnLst>
  </p:timing>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685772"/>
            <a:endParaRPr lang="en-US" sz="1200" dirty="0">
              <a:solidFill>
                <a:srgbClr val="292929"/>
              </a:solidFill>
            </a:endParaRPr>
          </a:p>
        </p:txBody>
      </p:sp>
    </p:spTree>
    <p:extLst>
      <p:ext uri="{BB962C8B-B14F-4D97-AF65-F5344CB8AC3E}">
        <p14:creationId xmlns:p14="http://schemas.microsoft.com/office/powerpoint/2010/main" val="60570412"/>
      </p:ext>
    </p:extLst>
  </p:cSld>
  <p:clrMapOvr>
    <a:masterClrMapping/>
  </p:clrMapOvr>
  <p:transition>
    <p:fade/>
  </p:transition>
  <p:timing>
    <p:tnLst>
      <p:par>
        <p:cTn id="1" dur="indefinite" restart="never" nodeType="tmRoot"/>
      </p:par>
    </p:tnLst>
  </p:timing>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grpSp>
    </p:spTree>
    <p:extLst>
      <p:ext uri="{BB962C8B-B14F-4D97-AF65-F5344CB8AC3E}">
        <p14:creationId xmlns:p14="http://schemas.microsoft.com/office/powerpoint/2010/main" val="604666482"/>
      </p:ext>
    </p:extLst>
  </p:cSld>
  <p:clrMapOvr>
    <a:masterClrMapping/>
  </p:clrMapOvr>
  <p:transition>
    <p:fade/>
  </p:transition>
  <p:timing>
    <p:tnLst>
      <p:par>
        <p:cTn id="1" dur="indefinite" restart="never" nodeType="tmRoot"/>
      </p:par>
    </p:tnLst>
  </p:timing>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3467676"/>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3856369743"/>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1">
                    <a:alpha val="99000"/>
                  </a:schemeClr>
                </a:solidFill>
                <a:latin typeface="+mj-lt"/>
              </a:defRPr>
            </a:lvl1pPr>
            <a:lvl2pPr marL="0" indent="0">
              <a:buNone/>
              <a:defRPr sz="1500">
                <a:solidFill>
                  <a:schemeClr val="tx1">
                    <a:alpha val="99000"/>
                  </a:schemeClr>
                </a:solidFill>
              </a:defRPr>
            </a:lvl2pPr>
            <a:lvl3pPr marL="175008" indent="0">
              <a:buNone/>
              <a:defRPr sz="1500">
                <a:solidFill>
                  <a:schemeClr val="tx1">
                    <a:alpha val="99000"/>
                  </a:schemeClr>
                </a:solidFill>
              </a:defRPr>
            </a:lvl3pPr>
            <a:lvl4pPr marL="342871" indent="0">
              <a:buNone/>
              <a:defRPr sz="1500">
                <a:solidFill>
                  <a:schemeClr val="tx1">
                    <a:alpha val="99000"/>
                  </a:schemeClr>
                </a:solidFill>
              </a:defRPr>
            </a:lvl4pPr>
            <a:lvl5pPr marL="520260" indent="0">
              <a:buNone/>
              <a:defRPr sz="15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447802"/>
            <a:ext cx="4047274" cy="1846659"/>
          </a:xfrm>
        </p:spPr>
        <p:txBody>
          <a:bodyPr/>
          <a:lstStyle>
            <a:lvl1pPr marL="0" indent="0">
              <a:spcBef>
                <a:spcPts val="900"/>
              </a:spcBef>
              <a:buNone/>
              <a:defRPr lang="en-US" sz="3000" kern="1200" spc="-53" baseline="0" dirty="0" smtClean="0">
                <a:solidFill>
                  <a:schemeClr val="tx1">
                    <a:alpha val="99000"/>
                  </a:schemeClr>
                </a:solidFill>
                <a:latin typeface="+mj-lt"/>
                <a:ea typeface="+mn-ea"/>
                <a:cs typeface="+mn-cs"/>
              </a:defRPr>
            </a:lvl1pPr>
            <a:lvl2pPr marL="238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08"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5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499"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320674576"/>
      </p:ext>
    </p:extLst>
  </p:cSld>
  <p:clrMapOvr>
    <a:masterClrMapping/>
  </p:clrMapOvr>
  <p:transition>
    <p:fade/>
  </p:transition>
  <p:timing>
    <p:tnLst>
      <p:par>
        <p:cTn id="1" dur="indefinite" restart="never" nodeType="tmRoot"/>
      </p:par>
    </p:tnLst>
  </p:timing>
</p:sldLayout>
</file>

<file path=ppt/slideLayouts/slideLayout52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2011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25" dirty="0" smtClean="0">
                <a:solidFill>
                  <a:srgbClr val="FFFFFF">
                    <a:alpha val="99000"/>
                  </a:srgbClr>
                </a:solidFill>
                <a:cs typeface="Arial" charset="0"/>
              </a:rPr>
              <a:t>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057477385"/>
      </p:ext>
    </p:extLst>
  </p:cSld>
  <p:clrMapOvr>
    <a:masterClrMapping/>
  </p:clrMapOvr>
  <p:transition>
    <p:fade/>
  </p:transition>
  <p:timing>
    <p:tnLst>
      <p:par>
        <p:cTn id="1" dur="indefinite" restart="never" nodeType="tmRoot"/>
      </p:par>
    </p:tnLst>
  </p:timing>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2954552275"/>
      </p:ext>
    </p:extLst>
  </p:cSld>
  <p:clrMapOvr>
    <a:masterClrMapping/>
  </p:clrMapOvr>
  <p:transition>
    <p:fade/>
  </p:transition>
  <p:timing>
    <p:tnLst>
      <p:par>
        <p:cTn id="1" dur="indefinite" restart="never" nodeType="tmRoot"/>
      </p:par>
    </p:tnLst>
  </p:timing>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51247156"/>
      </p:ext>
    </p:extLst>
  </p:cSld>
  <p:clrMapOvr>
    <a:masterClrMapping/>
  </p:clrMapOvr>
  <p:transition>
    <p:fade/>
  </p:transition>
  <p:timing>
    <p:tnLst>
      <p:par>
        <p:cTn id="1" dur="indefinite" restart="never" nodeType="tmRoot"/>
      </p:par>
    </p:tnLst>
  </p:timing>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164263264"/>
      </p:ext>
    </p:extLst>
  </p:cSld>
  <p:clrMapOvr>
    <a:masterClrMapping/>
  </p:clrMapOvr>
  <p:transition>
    <p:fade/>
  </p:transition>
  <p:timing>
    <p:tnLst>
      <p:par>
        <p:cTn id="1" dur="indefinite" restart="never" nodeType="tmRoot"/>
      </p:par>
    </p:tnLst>
  </p:timing>
</p:sldLayout>
</file>

<file path=ppt/slideLayouts/slideLayout5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cs typeface="Consolas" pitchFamily="49"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mj-lt"/>
                <a:cs typeface="Consolas" pitchFamily="49" charset="0"/>
              </a:defRPr>
            </a:lvl1pPr>
            <a:lvl2pPr>
              <a:defRPr>
                <a:latin typeface="+mj-lt"/>
                <a:cs typeface="Consolas" pitchFamily="49" charset="0"/>
              </a:defRPr>
            </a:lvl2pPr>
            <a:lvl3pPr>
              <a:defRPr>
                <a:latin typeface="+mj-lt"/>
                <a:cs typeface="Consolas" pitchFamily="49" charset="0"/>
              </a:defRPr>
            </a:lvl3pPr>
            <a:lvl4pPr>
              <a:defRPr>
                <a:latin typeface="+mj-lt"/>
                <a:cs typeface="Consolas" pitchFamily="49" charset="0"/>
              </a:defRPr>
            </a:lvl4pPr>
            <a:lvl5pPr>
              <a:defRPr>
                <a:latin typeface="+mj-lt"/>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3"/>
            <a:ext cx="2133600" cy="365125"/>
          </a:xfrm>
          <a:prstGeom prst="rect">
            <a:avLst/>
          </a:prstGeom>
        </p:spPr>
        <p:txBody>
          <a:bodyPr/>
          <a:lstStyle>
            <a:lvl1pPr>
              <a:defRPr>
                <a:latin typeface="Consolas" pitchFamily="49" charset="0"/>
                <a:cs typeface="Consolas" pitchFamily="49" charset="0"/>
              </a:defRPr>
            </a:lvl1pPr>
          </a:lstStyle>
          <a:p>
            <a:pPr defTabSz="685772"/>
            <a:fld id="{D7CE58A2-1EDC-45F0-BACE-E3574D82C834}" type="datetimeFigureOut">
              <a:rPr lang="en-US" smtClean="0">
                <a:solidFill>
                  <a:srgbClr val="292929"/>
                </a:solidFill>
              </a:rPr>
              <a:pPr defTabSz="685772"/>
              <a:t>3/11/2014</a:t>
            </a:fld>
            <a:endParaRPr lang="en-US">
              <a:solidFill>
                <a:srgbClr val="292929"/>
              </a:solidFill>
            </a:endParaRPr>
          </a:p>
        </p:txBody>
      </p:sp>
      <p:sp>
        <p:nvSpPr>
          <p:cNvPr id="5" name="Footer Placeholder 4"/>
          <p:cNvSpPr>
            <a:spLocks noGrp="1"/>
          </p:cNvSpPr>
          <p:nvPr>
            <p:ph type="ftr" sz="quarter" idx="11"/>
          </p:nvPr>
        </p:nvSpPr>
        <p:spPr>
          <a:xfrm>
            <a:off x="3124201" y="6356353"/>
            <a:ext cx="2895600" cy="365125"/>
          </a:xfrm>
          <a:prstGeom prst="rect">
            <a:avLst/>
          </a:prstGeom>
        </p:spPr>
        <p:txBody>
          <a:bodyPr/>
          <a:lstStyle>
            <a:lvl1pPr>
              <a:defRPr>
                <a:latin typeface="Consolas" pitchFamily="49" charset="0"/>
                <a:cs typeface="Consolas" pitchFamily="49" charset="0"/>
              </a:defRPr>
            </a:lvl1pPr>
          </a:lstStyle>
          <a:p>
            <a:pPr defTabSz="685772"/>
            <a:endParaRPr lang="en-US">
              <a:solidFill>
                <a:srgbClr val="292929"/>
              </a:solidFill>
            </a:endParaRPr>
          </a:p>
        </p:txBody>
      </p:sp>
      <p:sp>
        <p:nvSpPr>
          <p:cNvPr id="6" name="Slide Number Placeholder 5"/>
          <p:cNvSpPr>
            <a:spLocks noGrp="1"/>
          </p:cNvSpPr>
          <p:nvPr>
            <p:ph type="sldNum" sz="quarter" idx="12"/>
          </p:nvPr>
        </p:nvSpPr>
        <p:spPr>
          <a:xfrm>
            <a:off x="6553201" y="6356353"/>
            <a:ext cx="2133600" cy="365125"/>
          </a:xfrm>
          <a:prstGeom prst="rect">
            <a:avLst/>
          </a:prstGeom>
        </p:spPr>
        <p:txBody>
          <a:bodyPr/>
          <a:lstStyle>
            <a:lvl1pPr>
              <a:defRPr>
                <a:latin typeface="Consolas" pitchFamily="49" charset="0"/>
                <a:cs typeface="Consolas" pitchFamily="49" charset="0"/>
              </a:defRPr>
            </a:lvl1pPr>
          </a:lstStyle>
          <a:p>
            <a:pPr defTabSz="685772"/>
            <a:fld id="{ECD6441B-9D70-431A-83BF-3759963F38CF}" type="slidenum">
              <a:rPr lang="en-US" smtClean="0">
                <a:solidFill>
                  <a:srgbClr val="292929"/>
                </a:solidFill>
              </a:rPr>
              <a:pPr defTabSz="685772"/>
              <a:t>‹#›</a:t>
            </a:fld>
            <a:endParaRPr lang="en-US">
              <a:solidFill>
                <a:srgbClr val="292929"/>
              </a:solidFill>
            </a:endParaRPr>
          </a:p>
        </p:txBody>
      </p:sp>
    </p:spTree>
    <p:extLst>
      <p:ext uri="{BB962C8B-B14F-4D97-AF65-F5344CB8AC3E}">
        <p14:creationId xmlns:p14="http://schemas.microsoft.com/office/powerpoint/2010/main" val="659045362"/>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52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5" y="3088558"/>
            <a:ext cx="8368940" cy="761747"/>
          </a:xfrm>
        </p:spPr>
        <p:txBody>
          <a:bodyPr anchor="b" anchorCtr="0">
            <a:spAutoFit/>
          </a:bodyPr>
          <a:lstStyle>
            <a:lvl1pPr>
              <a:lnSpc>
                <a:spcPct val="10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297680"/>
            <a:ext cx="4091816" cy="959237"/>
          </a:xfrm>
        </p:spPr>
        <p:txBody>
          <a:bodyPr/>
          <a:lstStyle>
            <a:lvl1pPr marL="0" indent="0">
              <a:lnSpc>
                <a:spcPct val="100000"/>
              </a:lnSpc>
              <a:spcBef>
                <a:spcPts val="450"/>
              </a:spcBef>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564464377"/>
      </p:ext>
    </p:extLst>
  </p:cSld>
  <p:clrMapOvr>
    <a:masterClrMapping/>
  </p:clrMapOvr>
  <p:transition>
    <p:fade/>
  </p:transition>
  <p:timing>
    <p:tnLst>
      <p:par>
        <p:cTn id="1" dur="indefinite" restart="never" nodeType="tmRoot"/>
      </p:par>
    </p:tnLst>
  </p:timing>
</p:sldLayout>
</file>

<file path=ppt/slideLayouts/slideLayout526.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7529" y="3139339"/>
            <a:ext cx="8368940" cy="914096"/>
          </a:xfrm>
        </p:spPr>
        <p:txBody>
          <a:bodyPr anchor="b"/>
          <a:lstStyle>
            <a:lvl1pPr marL="0" indent="0">
              <a:lnSpc>
                <a:spcPct val="100000"/>
              </a:lnSpc>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297681"/>
            <a:ext cx="5636696" cy="332399"/>
          </a:xfrm>
        </p:spPr>
        <p:txBody>
          <a:bodyPr/>
          <a:lstStyle>
            <a:lvl1pPr marL="0" indent="0">
              <a:lnSpc>
                <a:spcPct val="100000"/>
              </a:lnSpc>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3903953956"/>
      </p:ext>
    </p:extLst>
  </p:cSld>
  <p:clrMapOvr>
    <a:masterClrMapping/>
  </p:clrMapOvr>
  <p:transition>
    <p:fade/>
  </p:transition>
  <p:timing>
    <p:tnLst>
      <p:par>
        <p:cTn id="1" dur="indefinite" restart="never" nodeType="tmRoot"/>
      </p:par>
    </p:tnLst>
  </p:timing>
</p:sldLayout>
</file>

<file path=ppt/slideLayouts/slideLayout527.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87529" y="2258794"/>
            <a:ext cx="8368940" cy="2031325"/>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1054334588"/>
      </p:ext>
    </p:extLst>
  </p:cSld>
  <p:clrMapOvr>
    <a:masterClrMapping/>
  </p:clrMapOvr>
  <p:transition>
    <p:fade/>
  </p:transition>
  <p:timing>
    <p:tnLst>
      <p:par>
        <p:cTn id="1" dur="indefinite" restart="never" nodeType="tmRoot"/>
      </p:par>
    </p:tnLst>
  </p:timing>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dirty="0">
              <a:solidFill>
                <a:srgbClr val="292929"/>
              </a:solidFill>
            </a:endParaRPr>
          </a:p>
        </p:txBody>
      </p:sp>
    </p:spTree>
    <p:extLst>
      <p:ext uri="{BB962C8B-B14F-4D97-AF65-F5344CB8AC3E}">
        <p14:creationId xmlns:p14="http://schemas.microsoft.com/office/powerpoint/2010/main" val="173552413"/>
      </p:ext>
    </p:extLst>
  </p:cSld>
  <p:clrMapOvr>
    <a:masterClrMapping/>
  </p:clrMapOvr>
  <p:transition>
    <p:fade/>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4" name="Content Placeholder 3"/>
          <p:cNvSpPr>
            <a:spLocks noGrp="1"/>
          </p:cNvSpPr>
          <p:nvPr>
            <p:ph sz="quarter" idx="10"/>
          </p:nvPr>
        </p:nvSpPr>
        <p:spPr>
          <a:xfrm>
            <a:off x="389436" y="1463677"/>
            <a:ext cx="8368940" cy="1533753"/>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95429575"/>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28460486"/>
      </p:ext>
    </p:extLst>
  </p:cSld>
  <p:clrMapOvr>
    <a:masterClrMapping/>
  </p:clrMapOvr>
  <p:transition>
    <p:fade/>
  </p:transition>
  <p:timing>
    <p:tnLst>
      <p:par>
        <p:cTn id="1" dur="indefinite" restart="never" nodeType="tmRoot"/>
      </p:par>
    </p:tnLst>
  </p:timing>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389436" y="1463677"/>
            <a:ext cx="8368940" cy="1533753"/>
          </a:xfrm>
        </p:spPr>
        <p:txBody>
          <a:bodyPr>
            <a:spAutoFit/>
          </a:bodyPr>
          <a:lstStyle>
            <a:lvl1pPr marL="0" indent="0">
              <a:buFontTx/>
              <a:buNone/>
              <a:defRPr/>
            </a:lvl1pPr>
            <a:lvl2pPr marL="345281" indent="0">
              <a:buFontTx/>
              <a:buNone/>
              <a:defRPr/>
            </a:lvl2pPr>
            <a:lvl3pPr marL="685800" indent="0">
              <a:buFontTx/>
              <a:buNone/>
              <a:defRPr/>
            </a:lvl3pPr>
            <a:lvl4pPr marL="1027510" indent="0">
              <a:buFontTx/>
              <a:buNone/>
              <a:defRPr/>
            </a:lvl4pPr>
            <a:lvl5pPr marL="1377554"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1350027"/>
      </p:ext>
    </p:extLst>
  </p:cSld>
  <p:clrMapOvr>
    <a:masterClrMapping/>
  </p:clrMapOvr>
  <p:transition>
    <p:fade/>
  </p:transition>
  <p:timing>
    <p:tnLst>
      <p:par>
        <p:cTn id="1" dur="indefinite" restart="never" nodeType="tmRoot"/>
      </p:par>
    </p:tnLst>
  </p:timing>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Tree>
    <p:extLst>
      <p:ext uri="{BB962C8B-B14F-4D97-AF65-F5344CB8AC3E}">
        <p14:creationId xmlns:p14="http://schemas.microsoft.com/office/powerpoint/2010/main" val="3256779686"/>
      </p:ext>
    </p:extLst>
  </p:cSld>
  <p:clrMapOvr>
    <a:masterClrMapping/>
  </p:clrMapOvr>
  <p:transition>
    <p:fade/>
  </p:transition>
  <p:timing>
    <p:tnLst>
      <p:par>
        <p:cTn id="1" dur="indefinite" restart="never" nodeType="tmRoot"/>
      </p:par>
    </p:tnLst>
  </p:timing>
</p:sldLayout>
</file>

<file path=ppt/slideLayouts/slideLayout5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453204"/>
      </p:ext>
    </p:extLst>
  </p:cSld>
  <p:clrMapOvr>
    <a:masterClrMapping/>
  </p:clrMapOvr>
  <p:transition>
    <p:fade/>
  </p:transition>
  <p:timing>
    <p:tnLst>
      <p:par>
        <p:cTn id="1" dur="indefinite" restart="never" nodeType="tmRoot"/>
      </p:par>
    </p:tnLst>
  </p:timing>
</p:sldLayout>
</file>

<file path=ppt/slideLayouts/slideLayout533.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grpSp>
    </p:spTree>
    <p:extLst>
      <p:ext uri="{BB962C8B-B14F-4D97-AF65-F5344CB8AC3E}">
        <p14:creationId xmlns:p14="http://schemas.microsoft.com/office/powerpoint/2010/main" val="3326955122"/>
      </p:ext>
    </p:extLst>
  </p:cSld>
  <p:clrMapOvr>
    <a:masterClrMapping/>
  </p:clrMapOvr>
  <p:transition>
    <p:fade/>
  </p:transition>
  <p:timing>
    <p:tnLst>
      <p:par>
        <p:cTn id="1" dur="indefinite" restart="never" nodeType="tmRoot"/>
      </p:par>
    </p:tnLst>
  </p:timing>
</p:sldLayout>
</file>

<file path=ppt/slideLayouts/slideLayout534.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2"/>
            <a:endParaRPr lang="en-US" sz="1350" dirty="0">
              <a:solidFill>
                <a:srgbClr val="292929"/>
              </a:solidFill>
            </a:endParaRPr>
          </a:p>
        </p:txBody>
      </p:sp>
    </p:spTree>
    <p:extLst>
      <p:ext uri="{BB962C8B-B14F-4D97-AF65-F5344CB8AC3E}">
        <p14:creationId xmlns:p14="http://schemas.microsoft.com/office/powerpoint/2010/main" val="3472206072"/>
      </p:ext>
    </p:extLst>
  </p:cSld>
  <p:clrMapOvr>
    <a:masterClrMapping/>
  </p:clrMapOvr>
  <p:transition>
    <p:fade/>
  </p:transition>
  <p:timing>
    <p:tnLst>
      <p:par>
        <p:cTn id="1" dur="indefinite" restart="never" nodeType="tmRoot"/>
      </p:par>
    </p:tnLst>
  </p:timing>
</p:sldLayout>
</file>

<file path=ppt/slideLayouts/slideLayout535.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grpSp>
    </p:spTree>
    <p:extLst>
      <p:ext uri="{BB962C8B-B14F-4D97-AF65-F5344CB8AC3E}">
        <p14:creationId xmlns:p14="http://schemas.microsoft.com/office/powerpoint/2010/main" val="3771453899"/>
      </p:ext>
    </p:extLst>
  </p:cSld>
  <p:clrMapOvr>
    <a:masterClrMapping/>
  </p:clrMapOvr>
  <p:transition>
    <p:fade/>
  </p:transition>
  <p:timing>
    <p:tnLst>
      <p:par>
        <p:cTn id="1" dur="indefinite" restart="never" nodeType="tmRoot"/>
      </p:par>
    </p:tnLst>
  </p:timing>
</p:sldLayout>
</file>

<file path=ppt/slideLayouts/slideLayout536.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685772"/>
            <a:endParaRPr lang="en-US" sz="1200" dirty="0">
              <a:solidFill>
                <a:srgbClr val="292929"/>
              </a:solidFill>
            </a:endParaRPr>
          </a:p>
        </p:txBody>
      </p:sp>
    </p:spTree>
    <p:extLst>
      <p:ext uri="{BB962C8B-B14F-4D97-AF65-F5344CB8AC3E}">
        <p14:creationId xmlns:p14="http://schemas.microsoft.com/office/powerpoint/2010/main" val="4021705880"/>
      </p:ext>
    </p:extLst>
  </p:cSld>
  <p:clrMapOvr>
    <a:masterClrMapping/>
  </p:clrMapOvr>
  <p:transition>
    <p:fade/>
  </p:transition>
  <p:timing>
    <p:tnLst>
      <p:par>
        <p:cTn id="1" dur="indefinite" restart="never" nodeType="tmRoot"/>
      </p:par>
    </p:tnLst>
  </p:timing>
</p:sldLayout>
</file>

<file path=ppt/slideLayouts/slideLayout537.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grpSp>
    </p:spTree>
    <p:extLst>
      <p:ext uri="{BB962C8B-B14F-4D97-AF65-F5344CB8AC3E}">
        <p14:creationId xmlns:p14="http://schemas.microsoft.com/office/powerpoint/2010/main" val="2028973875"/>
      </p:ext>
    </p:extLst>
  </p:cSld>
  <p:clrMapOvr>
    <a:masterClrMapping/>
  </p:clrMapOvr>
  <p:transition>
    <p:fade/>
  </p:transition>
  <p:timing>
    <p:tnLst>
      <p:par>
        <p:cTn id="1" dur="indefinite" restart="never" nodeType="tmRoot"/>
      </p:par>
    </p:tnLst>
  </p:timing>
</p:sldLayout>
</file>

<file path=ppt/slideLayouts/slideLayout538.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2011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525" dirty="0" smtClean="0">
                <a:solidFill>
                  <a:srgbClr val="FFFFFF">
                    <a:alpha val="99000"/>
                  </a:srgbClr>
                </a:solidFill>
                <a:cs typeface="Arial" charset="0"/>
              </a:rPr>
              <a:t>. Because </a:t>
            </a:r>
            <a:r>
              <a:rPr lang="en-US" sz="525"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525" dirty="0" smtClean="0">
                <a:solidFill>
                  <a:srgbClr val="FFFFFF">
                    <a:alpha val="99000"/>
                  </a:srgbClr>
                </a:solidFill>
                <a:cs typeface="Arial" charset="0"/>
              </a:rPr>
              <a:t>. 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114852866"/>
      </p:ext>
    </p:extLst>
  </p:cSld>
  <p:clrMapOvr>
    <a:masterClrMapping/>
  </p:clrMapOvr>
  <p:transition>
    <p:fade/>
  </p:transition>
  <p:timing>
    <p:tnLst>
      <p:par>
        <p:cTn id="1" dur="indefinite" restart="never" nodeType="tmRoot"/>
      </p:par>
    </p:tnLst>
  </p:timing>
</p:sldLayout>
</file>

<file path=ppt/slideLayouts/slideLayout539.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1533753"/>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81739772"/>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9930947"/>
      </p:ext>
    </p:extLst>
  </p:cSld>
  <p:clrMapOvr>
    <a:masterClrMapping/>
  </p:clrMapOvr>
  <p:transition>
    <p:fade/>
  </p:transition>
  <p:timing>
    <p:tnLst>
      <p:par>
        <p:cTn id="1" dur="indefinite" restart="never" nodeType="tmRoot"/>
      </p:par>
    </p:tnLst>
  </p:timing>
</p:sldLayout>
</file>

<file path=ppt/slideLayouts/slideLayout540.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1533753"/>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494020632"/>
      </p:ext>
    </p:extLst>
  </p:cSld>
  <p:clrMapOvr>
    <a:masterClrMapping/>
  </p:clrMapOvr>
  <p:transition>
    <p:fade/>
  </p:transition>
  <p:timing>
    <p:tnLst>
      <p:par>
        <p:cTn id="1" dur="indefinite" restart="never" nodeType="tmRoot"/>
      </p:par>
    </p:tnLst>
  </p:timing>
</p:sldLayout>
</file>

<file path=ppt/slideLayouts/slideLayout54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5" y="3088558"/>
            <a:ext cx="8368940" cy="761747"/>
          </a:xfrm>
        </p:spPr>
        <p:txBody>
          <a:bodyPr anchor="b" anchorCtr="0">
            <a:spAutoFit/>
          </a:bodyPr>
          <a:lstStyle>
            <a:lvl1pPr>
              <a:lnSpc>
                <a:spcPct val="10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297680"/>
            <a:ext cx="4091816" cy="959237"/>
          </a:xfrm>
        </p:spPr>
        <p:txBody>
          <a:bodyPr/>
          <a:lstStyle>
            <a:lvl1pPr marL="0" indent="0">
              <a:lnSpc>
                <a:spcPct val="100000"/>
              </a:lnSpc>
              <a:spcBef>
                <a:spcPts val="450"/>
              </a:spcBef>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3033432359"/>
      </p:ext>
    </p:extLst>
  </p:cSld>
  <p:clrMapOvr>
    <a:masterClrMapping/>
  </p:clrMapOvr>
  <p:transition>
    <p:fade/>
  </p:transition>
  <p:timing>
    <p:tnLst>
      <p:par>
        <p:cTn id="1" dur="indefinite" restart="never" nodeType="tmRoot"/>
      </p:par>
    </p:tnLst>
  </p:timing>
</p:sldLayout>
</file>

<file path=ppt/slideLayouts/slideLayout542.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7529" y="3139339"/>
            <a:ext cx="8368940" cy="914096"/>
          </a:xfrm>
        </p:spPr>
        <p:txBody>
          <a:bodyPr anchor="b"/>
          <a:lstStyle>
            <a:lvl1pPr marL="0" indent="0">
              <a:lnSpc>
                <a:spcPct val="100000"/>
              </a:lnSpc>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297681"/>
            <a:ext cx="5636696" cy="332399"/>
          </a:xfrm>
        </p:spPr>
        <p:txBody>
          <a:bodyPr/>
          <a:lstStyle>
            <a:lvl1pPr marL="0" indent="0">
              <a:lnSpc>
                <a:spcPct val="100000"/>
              </a:lnSpc>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1710642918"/>
      </p:ext>
    </p:extLst>
  </p:cSld>
  <p:clrMapOvr>
    <a:masterClrMapping/>
  </p:clrMapOvr>
  <p:transition>
    <p:fade/>
  </p:transition>
  <p:timing>
    <p:tnLst>
      <p:par>
        <p:cTn id="1" dur="indefinite" restart="never" nodeType="tmRoot"/>
      </p:par>
    </p:tnLst>
  </p:timing>
</p:sldLayout>
</file>

<file path=ppt/slideLayouts/slideLayout543.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87529" y="2258794"/>
            <a:ext cx="8368940" cy="2031325"/>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2384993212"/>
      </p:ext>
    </p:extLst>
  </p:cSld>
  <p:clrMapOvr>
    <a:masterClrMapping/>
  </p:clrMapOvr>
  <p:transition>
    <p:fade/>
  </p:transition>
  <p:timing>
    <p:tnLst>
      <p:par>
        <p:cTn id="1" dur="indefinite" restart="never" nodeType="tmRoot"/>
      </p:par>
    </p:tnLst>
  </p:timing>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dirty="0">
              <a:solidFill>
                <a:srgbClr val="292929"/>
              </a:solidFill>
            </a:endParaRPr>
          </a:p>
        </p:txBody>
      </p:sp>
    </p:spTree>
    <p:extLst>
      <p:ext uri="{BB962C8B-B14F-4D97-AF65-F5344CB8AC3E}">
        <p14:creationId xmlns:p14="http://schemas.microsoft.com/office/powerpoint/2010/main" val="3989051413"/>
      </p:ext>
    </p:extLst>
  </p:cSld>
  <p:clrMapOvr>
    <a:masterClrMapping/>
  </p:clrMapOvr>
  <p:transition>
    <p:fade/>
  </p:transition>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4" name="Content Placeholder 3"/>
          <p:cNvSpPr>
            <a:spLocks noGrp="1"/>
          </p:cNvSpPr>
          <p:nvPr>
            <p:ph sz="quarter" idx="10"/>
          </p:nvPr>
        </p:nvSpPr>
        <p:spPr>
          <a:xfrm>
            <a:off x="389436" y="1463677"/>
            <a:ext cx="8368940" cy="1533753"/>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49141693"/>
      </p:ext>
    </p:extLst>
  </p:cSld>
  <p:clrMapOvr>
    <a:masterClrMapping/>
  </p:clrMapOvr>
  <p:transition>
    <p:fade/>
  </p:transition>
  <p:timing>
    <p:tnLst>
      <p:par>
        <p:cTn id="1" dur="indefinite" restart="never" nodeType="tmRoot"/>
      </p:par>
    </p:tnLst>
  </p:timing>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389436" y="1463677"/>
            <a:ext cx="8368940" cy="1533753"/>
          </a:xfrm>
        </p:spPr>
        <p:txBody>
          <a:bodyPr>
            <a:spAutoFit/>
          </a:bodyPr>
          <a:lstStyle>
            <a:lvl1pPr marL="0" indent="0">
              <a:buFontTx/>
              <a:buNone/>
              <a:defRPr/>
            </a:lvl1pPr>
            <a:lvl2pPr marL="345281" indent="0">
              <a:buFontTx/>
              <a:buNone/>
              <a:defRPr/>
            </a:lvl2pPr>
            <a:lvl3pPr marL="685800" indent="0">
              <a:buFontTx/>
              <a:buNone/>
              <a:defRPr/>
            </a:lvl3pPr>
            <a:lvl4pPr marL="1027510" indent="0">
              <a:buFontTx/>
              <a:buNone/>
              <a:defRPr/>
            </a:lvl4pPr>
            <a:lvl5pPr marL="1377554"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69246252"/>
      </p:ext>
    </p:extLst>
  </p:cSld>
  <p:clrMapOvr>
    <a:masterClrMapping/>
  </p:clrMapOvr>
  <p:transition>
    <p:fade/>
  </p:transition>
  <p:timing>
    <p:tnLst>
      <p:par>
        <p:cTn id="1" dur="indefinite" restart="never" nodeType="tmRoot"/>
      </p:par>
    </p:tnLst>
  </p:timing>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Tree>
    <p:extLst>
      <p:ext uri="{BB962C8B-B14F-4D97-AF65-F5344CB8AC3E}">
        <p14:creationId xmlns:p14="http://schemas.microsoft.com/office/powerpoint/2010/main" val="612733116"/>
      </p:ext>
    </p:extLst>
  </p:cSld>
  <p:clrMapOvr>
    <a:masterClrMapping/>
  </p:clrMapOvr>
  <p:transition>
    <p:fade/>
  </p:transition>
  <p:timing>
    <p:tnLst>
      <p:par>
        <p:cTn id="1" dur="indefinite" restart="never" nodeType="tmRoot"/>
      </p:par>
    </p:tnLst>
  </p:timing>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467362"/>
      </p:ext>
    </p:extLst>
  </p:cSld>
  <p:clrMapOvr>
    <a:masterClrMapping/>
  </p:clrMapOvr>
  <p:transition>
    <p:fade/>
  </p:transition>
  <p:timing>
    <p:tnLst>
      <p:par>
        <p:cTn id="1" dur="indefinite" restart="never" nodeType="tmRoot"/>
      </p:par>
    </p:tnLst>
  </p:timing>
</p:sldLayout>
</file>

<file path=ppt/slideLayouts/slideLayout549.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grpSp>
    </p:spTree>
    <p:extLst>
      <p:ext uri="{BB962C8B-B14F-4D97-AF65-F5344CB8AC3E}">
        <p14:creationId xmlns:p14="http://schemas.microsoft.com/office/powerpoint/2010/main" val="920379022"/>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9144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1" tIns="34286" rIns="68571" bIns="34286" numCol="1" rtlCol="0" anchor="ctr" anchorCtr="0" compatLnSpc="1">
            <a:prstTxWarp prst="textNoShape">
              <a:avLst/>
            </a:prstTxWarp>
          </a:bodyPr>
          <a:lstStyle/>
          <a:p>
            <a:pPr algn="ctr" defTabSz="685517" fontAlgn="base">
              <a:spcBef>
                <a:spcPct val="0"/>
              </a:spcBef>
              <a:spcAft>
                <a:spcPct val="0"/>
              </a:spcAft>
            </a:pPr>
            <a:endParaRPr lang="en-US" sz="1725"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1" y="1716026"/>
            <a:ext cx="8366320" cy="144962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773" indent="0">
              <a:buNone/>
              <a:defRPr>
                <a:gradFill>
                  <a:gsLst>
                    <a:gs pos="1250">
                      <a:srgbClr val="000000"/>
                    </a:gs>
                    <a:gs pos="100000">
                      <a:srgbClr val="000000"/>
                    </a:gs>
                  </a:gsLst>
                  <a:lin ang="5400000" scaled="0"/>
                </a:gradFill>
                <a:latin typeface="Consolas" pitchFamily="49" charset="0"/>
                <a:cs typeface="Consolas" pitchFamily="49" charset="0"/>
              </a:defRPr>
            </a:lvl2pPr>
            <a:lvl3pPr marL="429780" indent="0">
              <a:buNone/>
              <a:defRPr>
                <a:gradFill>
                  <a:gsLst>
                    <a:gs pos="1250">
                      <a:srgbClr val="000000"/>
                    </a:gs>
                    <a:gs pos="100000">
                      <a:srgbClr val="000000"/>
                    </a:gs>
                  </a:gsLst>
                  <a:lin ang="5400000" scaled="0"/>
                </a:gradFill>
                <a:latin typeface="Consolas" pitchFamily="49" charset="0"/>
                <a:cs typeface="Consolas" pitchFamily="49" charset="0"/>
              </a:defRPr>
            </a:lvl3pPr>
            <a:lvl4pPr marL="59883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65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1525451"/>
      </p:ext>
    </p:extLst>
  </p:cSld>
  <p:clrMapOvr>
    <a:masterClrMapping/>
  </p:clrMapOvr>
  <p:transition>
    <p:fade/>
  </p:transition>
  <p:timing>
    <p:tnLst>
      <p:par>
        <p:cTn id="1" dur="indefinite" restart="never" nodeType="tmRoot"/>
      </p:par>
    </p:tnLst>
  </p:timing>
</p:sldLayout>
</file>

<file path=ppt/slideLayouts/slideLayout550.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2"/>
            <a:endParaRPr lang="en-US" sz="1350" dirty="0">
              <a:solidFill>
                <a:srgbClr val="292929"/>
              </a:solidFill>
            </a:endParaRPr>
          </a:p>
        </p:txBody>
      </p:sp>
    </p:spTree>
    <p:extLst>
      <p:ext uri="{BB962C8B-B14F-4D97-AF65-F5344CB8AC3E}">
        <p14:creationId xmlns:p14="http://schemas.microsoft.com/office/powerpoint/2010/main" val="861936644"/>
      </p:ext>
    </p:extLst>
  </p:cSld>
  <p:clrMapOvr>
    <a:masterClrMapping/>
  </p:clrMapOvr>
  <p:transition>
    <p:fade/>
  </p:transition>
  <p:timing>
    <p:tnLst>
      <p:par>
        <p:cTn id="1" dur="indefinite" restart="never" nodeType="tmRoot"/>
      </p:par>
    </p:tnLst>
  </p:timing>
</p:sldLayout>
</file>

<file path=ppt/slideLayouts/slideLayout551.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grpSp>
    </p:spTree>
    <p:extLst>
      <p:ext uri="{BB962C8B-B14F-4D97-AF65-F5344CB8AC3E}">
        <p14:creationId xmlns:p14="http://schemas.microsoft.com/office/powerpoint/2010/main" val="399331744"/>
      </p:ext>
    </p:extLst>
  </p:cSld>
  <p:clrMapOvr>
    <a:masterClrMapping/>
  </p:clrMapOvr>
  <p:transition>
    <p:fade/>
  </p:transition>
  <p:timing>
    <p:tnLst>
      <p:par>
        <p:cTn id="1" dur="indefinite" restart="never" nodeType="tmRoot"/>
      </p:par>
    </p:tnLst>
  </p:timing>
</p:sldLayout>
</file>

<file path=ppt/slideLayouts/slideLayout552.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685772"/>
            <a:endParaRPr lang="en-US" sz="1200" dirty="0">
              <a:solidFill>
                <a:srgbClr val="292929"/>
              </a:solidFill>
            </a:endParaRPr>
          </a:p>
        </p:txBody>
      </p:sp>
    </p:spTree>
    <p:extLst>
      <p:ext uri="{BB962C8B-B14F-4D97-AF65-F5344CB8AC3E}">
        <p14:creationId xmlns:p14="http://schemas.microsoft.com/office/powerpoint/2010/main" val="2761089111"/>
      </p:ext>
    </p:extLst>
  </p:cSld>
  <p:clrMapOvr>
    <a:masterClrMapping/>
  </p:clrMapOvr>
  <p:transition>
    <p:fade/>
  </p:transition>
  <p:timing>
    <p:tnLst>
      <p:par>
        <p:cTn id="1" dur="indefinite" restart="never" nodeType="tmRoot"/>
      </p:par>
    </p:tnLst>
  </p:timing>
</p:sldLayout>
</file>

<file path=ppt/slideLayouts/slideLayout553.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grpSp>
    </p:spTree>
    <p:extLst>
      <p:ext uri="{BB962C8B-B14F-4D97-AF65-F5344CB8AC3E}">
        <p14:creationId xmlns:p14="http://schemas.microsoft.com/office/powerpoint/2010/main" val="148778932"/>
      </p:ext>
    </p:extLst>
  </p:cSld>
  <p:clrMapOvr>
    <a:masterClrMapping/>
  </p:clrMapOvr>
  <p:transition>
    <p:fade/>
  </p:transition>
  <p:timing>
    <p:tnLst>
      <p:par>
        <p:cTn id="1" dur="indefinite" restart="never" nodeType="tmRoot"/>
      </p:par>
    </p:tnLst>
  </p:timing>
</p:sldLayout>
</file>

<file path=ppt/slideLayouts/slideLayout554.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2011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525" dirty="0" smtClean="0">
                <a:solidFill>
                  <a:srgbClr val="FFFFFF">
                    <a:alpha val="99000"/>
                  </a:srgbClr>
                </a:solidFill>
                <a:cs typeface="Arial" charset="0"/>
              </a:rPr>
              <a:t>. Because </a:t>
            </a:r>
            <a:r>
              <a:rPr lang="en-US" sz="525"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525" dirty="0" smtClean="0">
                <a:solidFill>
                  <a:srgbClr val="FFFFFF">
                    <a:alpha val="99000"/>
                  </a:srgbClr>
                </a:solidFill>
                <a:cs typeface="Arial" charset="0"/>
              </a:rPr>
              <a:t>. 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816382388"/>
      </p:ext>
    </p:extLst>
  </p:cSld>
  <p:clrMapOvr>
    <a:masterClrMapping/>
  </p:clrMapOvr>
  <p:transition>
    <p:fade/>
  </p:transition>
  <p:timing>
    <p:tnLst>
      <p:par>
        <p:cTn id="1" dur="indefinite" restart="never" nodeType="tmRoot"/>
      </p:par>
    </p:tnLst>
  </p:timing>
</p:sldLayout>
</file>

<file path=ppt/slideLayouts/slideLayout555.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1533753"/>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89036694"/>
      </p:ext>
    </p:extLst>
  </p:cSld>
  <p:clrMapOvr>
    <a:masterClrMapping/>
  </p:clrMapOvr>
  <p:transition>
    <p:fade/>
  </p:transition>
  <p:timing>
    <p:tnLst>
      <p:par>
        <p:cTn id="1" dur="indefinite" restart="never" nodeType="tmRoot"/>
      </p:par>
    </p:tnLst>
  </p:timing>
</p:sldLayout>
</file>

<file path=ppt/slideLayouts/slideLayout556.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1533753"/>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79221933"/>
      </p:ext>
    </p:extLst>
  </p:cSld>
  <p:clrMapOvr>
    <a:masterClrMapping/>
  </p:clrMapOvr>
  <p:transition>
    <p:fade/>
  </p:transition>
  <p:timing>
    <p:tnLst>
      <p:par>
        <p:cTn id="1" dur="indefinite" restart="never" nodeType="tmRoot"/>
      </p:par>
    </p:tnLst>
  </p:timing>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Content Placeholder 3"/>
          <p:cNvSpPr>
            <a:spLocks noGrp="1"/>
          </p:cNvSpPr>
          <p:nvPr>
            <p:ph sz="quarter" idx="10"/>
          </p:nvPr>
        </p:nvSpPr>
        <p:spPr>
          <a:xfrm>
            <a:off x="387529" y="1690690"/>
            <a:ext cx="8368940" cy="1410643"/>
          </a:xfrm>
        </p:spPr>
        <p:txBody>
          <a:bodyPr/>
          <a:lstStyle>
            <a:lvl1pPr>
              <a:defRPr sz="1500"/>
            </a:lvl1pPr>
            <a:lvl2pPr marL="170260" indent="-4763">
              <a:defRPr sz="1500"/>
            </a:lvl2pPr>
            <a:lvl3pPr marL="347663" indent="-4763">
              <a:defRPr sz="1500"/>
            </a:lvl3pPr>
            <a:lvl4pPr marL="507206" indent="4763">
              <a:defRPr sz="1500"/>
            </a:lvl4pPr>
            <a:lvl5pPr marL="688181" indent="0">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0433939"/>
      </p:ext>
    </p:extLst>
  </p:cSld>
  <p:clrMapOvr>
    <a:masterClrMapping/>
  </p:clrMapOvr>
  <p:transition>
    <p:fade/>
  </p:transition>
  <p:timing>
    <p:tnLst>
      <p:par>
        <p:cTn id="1" dur="indefinite" restart="never" nodeType="tmRoot"/>
      </p:par>
    </p:tnLst>
  </p:timing>
</p:sldLayout>
</file>

<file path=ppt/slideLayouts/slideLayout558.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5" y="3088558"/>
            <a:ext cx="8368940" cy="761747"/>
          </a:xfrm>
        </p:spPr>
        <p:txBody>
          <a:bodyPr anchor="b" anchorCtr="0">
            <a:spAutoFit/>
          </a:bodyPr>
          <a:lstStyle>
            <a:lvl1pPr>
              <a:lnSpc>
                <a:spcPct val="10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297680"/>
            <a:ext cx="4091816" cy="959237"/>
          </a:xfrm>
        </p:spPr>
        <p:txBody>
          <a:bodyPr/>
          <a:lstStyle>
            <a:lvl1pPr marL="0" indent="0">
              <a:lnSpc>
                <a:spcPct val="100000"/>
              </a:lnSpc>
              <a:spcBef>
                <a:spcPts val="450"/>
              </a:spcBef>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674844869"/>
      </p:ext>
    </p:extLst>
  </p:cSld>
  <p:clrMapOvr>
    <a:masterClrMapping/>
  </p:clrMapOvr>
  <p:transition>
    <p:fade/>
  </p:transition>
  <p:timing>
    <p:tnLst>
      <p:par>
        <p:cTn id="1" dur="indefinite" restart="never" nodeType="tmRoot"/>
      </p:par>
    </p:tnLst>
  </p:timing>
</p:sldLayout>
</file>

<file path=ppt/slideLayouts/slideLayout559.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7529" y="3139339"/>
            <a:ext cx="8368940" cy="914096"/>
          </a:xfrm>
        </p:spPr>
        <p:txBody>
          <a:bodyPr anchor="b"/>
          <a:lstStyle>
            <a:lvl1pPr marL="0" indent="0">
              <a:lnSpc>
                <a:spcPct val="100000"/>
              </a:lnSpc>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297681"/>
            <a:ext cx="5636696" cy="332399"/>
          </a:xfrm>
        </p:spPr>
        <p:txBody>
          <a:bodyPr/>
          <a:lstStyle>
            <a:lvl1pPr marL="0" indent="0">
              <a:lnSpc>
                <a:spcPct val="100000"/>
              </a:lnSpc>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72198651"/>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880177"/>
      </p:ext>
    </p:extLst>
  </p:cSld>
  <p:clrMapOvr>
    <a:masterClrMapping/>
  </p:clrMapOvr>
  <p:transition>
    <p:fade/>
  </p:transition>
  <p:timing>
    <p:tnLst>
      <p:par>
        <p:cTn id="1" dur="indefinite" restart="never" nodeType="tmRoot"/>
      </p:par>
    </p:tnLst>
  </p:timing>
</p:sldLayout>
</file>

<file path=ppt/slideLayouts/slideLayout560.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87529" y="2258794"/>
            <a:ext cx="8368940" cy="2031325"/>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912975618"/>
      </p:ext>
    </p:extLst>
  </p:cSld>
  <p:clrMapOvr>
    <a:masterClrMapping/>
  </p:clrMapOvr>
  <p:transition>
    <p:fade/>
  </p:transition>
  <p:timing>
    <p:tnLst>
      <p:par>
        <p:cTn id="1" dur="indefinite" restart="never" nodeType="tmRoot"/>
      </p:par>
    </p:tnLst>
  </p:timing>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dirty="0">
              <a:solidFill>
                <a:srgbClr val="292929"/>
              </a:solidFill>
            </a:endParaRPr>
          </a:p>
        </p:txBody>
      </p:sp>
    </p:spTree>
    <p:extLst>
      <p:ext uri="{BB962C8B-B14F-4D97-AF65-F5344CB8AC3E}">
        <p14:creationId xmlns:p14="http://schemas.microsoft.com/office/powerpoint/2010/main" val="1561441315"/>
      </p:ext>
    </p:extLst>
  </p:cSld>
  <p:clrMapOvr>
    <a:masterClrMapping/>
  </p:clrMapOvr>
  <p:transition>
    <p:fade/>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4" name="Content Placeholder 3"/>
          <p:cNvSpPr>
            <a:spLocks noGrp="1"/>
          </p:cNvSpPr>
          <p:nvPr>
            <p:ph sz="quarter" idx="10"/>
          </p:nvPr>
        </p:nvSpPr>
        <p:spPr>
          <a:xfrm>
            <a:off x="389436" y="1463677"/>
            <a:ext cx="8368940" cy="1533753"/>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43195319"/>
      </p:ext>
    </p:extLst>
  </p:cSld>
  <p:clrMapOvr>
    <a:masterClrMapping/>
  </p:clrMapOvr>
  <p:transition>
    <p:fade/>
  </p:transition>
  <p:timing>
    <p:tnLst>
      <p:par>
        <p:cTn id="1" dur="indefinite" restart="never" nodeType="tmRoot"/>
      </p:par>
    </p:tnLst>
  </p:timing>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389436" y="1463677"/>
            <a:ext cx="8368940" cy="1533753"/>
          </a:xfrm>
        </p:spPr>
        <p:txBody>
          <a:bodyPr>
            <a:spAutoFit/>
          </a:bodyPr>
          <a:lstStyle>
            <a:lvl1pPr marL="0" indent="0">
              <a:buFontTx/>
              <a:buNone/>
              <a:defRPr/>
            </a:lvl1pPr>
            <a:lvl2pPr marL="345281" indent="0">
              <a:buFontTx/>
              <a:buNone/>
              <a:defRPr/>
            </a:lvl2pPr>
            <a:lvl3pPr marL="685800" indent="0">
              <a:buFontTx/>
              <a:buNone/>
              <a:defRPr/>
            </a:lvl3pPr>
            <a:lvl4pPr marL="1027510" indent="0">
              <a:buFontTx/>
              <a:buNone/>
              <a:defRPr/>
            </a:lvl4pPr>
            <a:lvl5pPr marL="1377554"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98607847"/>
      </p:ext>
    </p:extLst>
  </p:cSld>
  <p:clrMapOvr>
    <a:masterClrMapping/>
  </p:clrMapOvr>
  <p:transition>
    <p:fade/>
  </p:transition>
  <p:timing>
    <p:tnLst>
      <p:par>
        <p:cTn id="1" dur="indefinite" restart="never" nodeType="tmRoot"/>
      </p:par>
    </p:tnLst>
  </p:timing>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Tree>
    <p:extLst>
      <p:ext uri="{BB962C8B-B14F-4D97-AF65-F5344CB8AC3E}">
        <p14:creationId xmlns:p14="http://schemas.microsoft.com/office/powerpoint/2010/main" val="1081014293"/>
      </p:ext>
    </p:extLst>
  </p:cSld>
  <p:clrMapOvr>
    <a:masterClrMapping/>
  </p:clrMapOvr>
  <p:transition>
    <p:fade/>
  </p:transition>
  <p:timing>
    <p:tnLst>
      <p:par>
        <p:cTn id="1" dur="indefinite" restart="never" nodeType="tmRoot"/>
      </p:par>
    </p:tnLst>
  </p:timing>
</p:sldLayout>
</file>

<file path=ppt/slideLayouts/slideLayout5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6320230"/>
      </p:ext>
    </p:extLst>
  </p:cSld>
  <p:clrMapOvr>
    <a:masterClrMapping/>
  </p:clrMapOvr>
  <p:transition>
    <p:fade/>
  </p:transition>
  <p:timing>
    <p:tnLst>
      <p:par>
        <p:cTn id="1" dur="indefinite" restart="never" nodeType="tmRoot"/>
      </p:par>
    </p:tnLst>
  </p:timing>
</p:sldLayout>
</file>

<file path=ppt/slideLayouts/slideLayout566.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grpSp>
    </p:spTree>
    <p:extLst>
      <p:ext uri="{BB962C8B-B14F-4D97-AF65-F5344CB8AC3E}">
        <p14:creationId xmlns:p14="http://schemas.microsoft.com/office/powerpoint/2010/main" val="2106895262"/>
      </p:ext>
    </p:extLst>
  </p:cSld>
  <p:clrMapOvr>
    <a:masterClrMapping/>
  </p:clrMapOvr>
  <p:transition>
    <p:fade/>
  </p:transition>
  <p:timing>
    <p:tnLst>
      <p:par>
        <p:cTn id="1" dur="indefinite" restart="never" nodeType="tmRoot"/>
      </p:par>
    </p:tnLst>
  </p:timing>
</p:sldLayout>
</file>

<file path=ppt/slideLayouts/slideLayout567.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2"/>
            <a:endParaRPr lang="en-US" sz="1350" dirty="0">
              <a:solidFill>
                <a:srgbClr val="292929"/>
              </a:solidFill>
            </a:endParaRPr>
          </a:p>
        </p:txBody>
      </p:sp>
    </p:spTree>
    <p:extLst>
      <p:ext uri="{BB962C8B-B14F-4D97-AF65-F5344CB8AC3E}">
        <p14:creationId xmlns:p14="http://schemas.microsoft.com/office/powerpoint/2010/main" val="620042258"/>
      </p:ext>
    </p:extLst>
  </p:cSld>
  <p:clrMapOvr>
    <a:masterClrMapping/>
  </p:clrMapOvr>
  <p:transition>
    <p:fade/>
  </p:transition>
  <p:timing>
    <p:tnLst>
      <p:par>
        <p:cTn id="1" dur="indefinite" restart="never" nodeType="tmRoot"/>
      </p:par>
    </p:tnLst>
  </p:timing>
</p:sldLayout>
</file>

<file path=ppt/slideLayouts/slideLayout568.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grpSp>
    </p:spTree>
    <p:extLst>
      <p:ext uri="{BB962C8B-B14F-4D97-AF65-F5344CB8AC3E}">
        <p14:creationId xmlns:p14="http://schemas.microsoft.com/office/powerpoint/2010/main" val="3963140200"/>
      </p:ext>
    </p:extLst>
  </p:cSld>
  <p:clrMapOvr>
    <a:masterClrMapping/>
  </p:clrMapOvr>
  <p:transition>
    <p:fade/>
  </p:transition>
  <p:timing>
    <p:tnLst>
      <p:par>
        <p:cTn id="1" dur="indefinite" restart="never" nodeType="tmRoot"/>
      </p:par>
    </p:tnLst>
  </p:timing>
</p:sldLayout>
</file>

<file path=ppt/slideLayouts/slideLayout569.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685772"/>
            <a:endParaRPr lang="en-US" sz="1200" dirty="0">
              <a:solidFill>
                <a:srgbClr val="292929"/>
              </a:solidFill>
            </a:endParaRPr>
          </a:p>
        </p:txBody>
      </p:sp>
    </p:spTree>
    <p:extLst>
      <p:ext uri="{BB962C8B-B14F-4D97-AF65-F5344CB8AC3E}">
        <p14:creationId xmlns:p14="http://schemas.microsoft.com/office/powerpoint/2010/main" val="3716167021"/>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8" y="228602"/>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7" y="1447799"/>
            <a:ext cx="8363938" cy="1491177"/>
          </a:xfrm>
          <a:prstGeom prst="rect">
            <a:avLst/>
          </a:prstGeom>
        </p:spPr>
        <p:txBody>
          <a:bodyPr/>
          <a:lstStyle>
            <a:lvl1pPr marL="257153" indent="-25715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448" indent="-21429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742" indent="-21429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178" indent="-17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614" indent="-17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8"/>
            <a:ext cx="9144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208387666"/>
      </p:ext>
    </p:extLst>
  </p:cSld>
  <p:clrMapOvr>
    <a:masterClrMapping/>
  </p:clrMapOvr>
  <p:transition>
    <p:fade/>
  </p:transition>
  <p:timing>
    <p:tnLst>
      <p:par>
        <p:cTn id="1" dur="indefinite" restart="never" nodeType="tmRoot"/>
      </p:par>
    </p:tnLst>
  </p:timing>
</p:sldLayout>
</file>

<file path=ppt/slideLayouts/slideLayout570.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grpSp>
    </p:spTree>
    <p:extLst>
      <p:ext uri="{BB962C8B-B14F-4D97-AF65-F5344CB8AC3E}">
        <p14:creationId xmlns:p14="http://schemas.microsoft.com/office/powerpoint/2010/main" val="1840553978"/>
      </p:ext>
    </p:extLst>
  </p:cSld>
  <p:clrMapOvr>
    <a:masterClrMapping/>
  </p:clrMapOvr>
  <p:transition>
    <p:fade/>
  </p:transition>
  <p:timing>
    <p:tnLst>
      <p:par>
        <p:cTn id="1" dur="indefinite" restart="never" nodeType="tmRoot"/>
      </p:par>
    </p:tnLst>
  </p:timing>
</p:sldLayout>
</file>

<file path=ppt/slideLayouts/slideLayout571.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2011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525" dirty="0" smtClean="0">
                <a:solidFill>
                  <a:srgbClr val="FFFFFF">
                    <a:alpha val="99000"/>
                  </a:srgbClr>
                </a:solidFill>
                <a:cs typeface="Arial" charset="0"/>
              </a:rPr>
              <a:t>. Because </a:t>
            </a:r>
            <a:r>
              <a:rPr lang="en-US" sz="525"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525" dirty="0" smtClean="0">
                <a:solidFill>
                  <a:srgbClr val="FFFFFF">
                    <a:alpha val="99000"/>
                  </a:srgbClr>
                </a:solidFill>
                <a:cs typeface="Arial" charset="0"/>
              </a:rPr>
              <a:t>. 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507919482"/>
      </p:ext>
    </p:extLst>
  </p:cSld>
  <p:clrMapOvr>
    <a:masterClrMapping/>
  </p:clrMapOvr>
  <p:transition>
    <p:fade/>
  </p:transition>
  <p:timing>
    <p:tnLst>
      <p:par>
        <p:cTn id="1" dur="indefinite" restart="never" nodeType="tmRoot"/>
      </p:par>
    </p:tnLst>
  </p:timing>
</p:sldLayout>
</file>

<file path=ppt/slideLayouts/slideLayout572.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1533753"/>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9446881"/>
      </p:ext>
    </p:extLst>
  </p:cSld>
  <p:clrMapOvr>
    <a:masterClrMapping/>
  </p:clrMapOvr>
  <p:transition>
    <p:fade/>
  </p:transition>
  <p:timing>
    <p:tnLst>
      <p:par>
        <p:cTn id="1" dur="indefinite" restart="never" nodeType="tmRoot"/>
      </p:par>
    </p:tnLst>
  </p:timing>
</p:sldLayout>
</file>

<file path=ppt/slideLayouts/slideLayout573.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1533753"/>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866153772"/>
      </p:ext>
    </p:extLst>
  </p:cSld>
  <p:clrMapOvr>
    <a:masterClrMapping/>
  </p:clrMapOvr>
  <p:transition>
    <p:fade/>
  </p:transition>
  <p:timing>
    <p:tnLst>
      <p:par>
        <p:cTn id="1" dur="indefinite" restart="never" nodeType="tmRoot"/>
      </p:par>
    </p:tnLst>
  </p:timing>
</p:sldLayout>
</file>

<file path=ppt/slideLayouts/slideLayout57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5" y="3088558"/>
            <a:ext cx="8368940" cy="761747"/>
          </a:xfrm>
        </p:spPr>
        <p:txBody>
          <a:bodyPr anchor="b" anchorCtr="0">
            <a:spAutoFit/>
          </a:bodyPr>
          <a:lstStyle>
            <a:lvl1pPr>
              <a:lnSpc>
                <a:spcPct val="10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297680"/>
            <a:ext cx="4091816" cy="959237"/>
          </a:xfrm>
        </p:spPr>
        <p:txBody>
          <a:bodyPr/>
          <a:lstStyle>
            <a:lvl1pPr marL="0" indent="0">
              <a:lnSpc>
                <a:spcPct val="100000"/>
              </a:lnSpc>
              <a:spcBef>
                <a:spcPts val="450"/>
              </a:spcBef>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886177040"/>
      </p:ext>
    </p:extLst>
  </p:cSld>
  <p:clrMapOvr>
    <a:masterClrMapping/>
  </p:clrMapOvr>
  <p:transition>
    <p:fade/>
  </p:transition>
  <p:timing>
    <p:tnLst>
      <p:par>
        <p:cTn id="1" dur="indefinite" restart="never" nodeType="tmRoot"/>
      </p:par>
    </p:tnLst>
  </p:timing>
</p:sldLayout>
</file>

<file path=ppt/slideLayouts/slideLayout575.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7529" y="3139339"/>
            <a:ext cx="8368940" cy="914096"/>
          </a:xfrm>
        </p:spPr>
        <p:txBody>
          <a:bodyPr anchor="b"/>
          <a:lstStyle>
            <a:lvl1pPr marL="0" indent="0">
              <a:lnSpc>
                <a:spcPct val="100000"/>
              </a:lnSpc>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297681"/>
            <a:ext cx="5636696" cy="332399"/>
          </a:xfrm>
        </p:spPr>
        <p:txBody>
          <a:bodyPr/>
          <a:lstStyle>
            <a:lvl1pPr marL="0" indent="0">
              <a:lnSpc>
                <a:spcPct val="100000"/>
              </a:lnSpc>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508517399"/>
      </p:ext>
    </p:extLst>
  </p:cSld>
  <p:clrMapOvr>
    <a:masterClrMapping/>
  </p:clrMapOvr>
  <p:transition>
    <p:fade/>
  </p:transition>
  <p:timing>
    <p:tnLst>
      <p:par>
        <p:cTn id="1" dur="indefinite" restart="never" nodeType="tmRoot"/>
      </p:par>
    </p:tnLst>
  </p:timing>
</p:sldLayout>
</file>

<file path=ppt/slideLayouts/slideLayout576.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87529" y="2258794"/>
            <a:ext cx="8368940" cy="2031325"/>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519489360"/>
      </p:ext>
    </p:extLst>
  </p:cSld>
  <p:clrMapOvr>
    <a:masterClrMapping/>
  </p:clrMapOvr>
  <p:transition>
    <p:fade/>
  </p:transition>
  <p:timing>
    <p:tnLst>
      <p:par>
        <p:cTn id="1" dur="indefinite" restart="never" nodeType="tmRoot"/>
      </p:par>
    </p:tnLst>
  </p:timing>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dirty="0">
              <a:solidFill>
                <a:srgbClr val="292929"/>
              </a:solidFill>
            </a:endParaRPr>
          </a:p>
        </p:txBody>
      </p:sp>
    </p:spTree>
    <p:extLst>
      <p:ext uri="{BB962C8B-B14F-4D97-AF65-F5344CB8AC3E}">
        <p14:creationId xmlns:p14="http://schemas.microsoft.com/office/powerpoint/2010/main" val="3388321402"/>
      </p:ext>
    </p:extLst>
  </p:cSld>
  <p:clrMapOvr>
    <a:masterClrMapping/>
  </p:clrMapOvr>
  <p:transition>
    <p:fade/>
  </p:transition>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4" name="Content Placeholder 3"/>
          <p:cNvSpPr>
            <a:spLocks noGrp="1"/>
          </p:cNvSpPr>
          <p:nvPr>
            <p:ph sz="quarter" idx="10"/>
          </p:nvPr>
        </p:nvSpPr>
        <p:spPr>
          <a:xfrm>
            <a:off x="389436" y="1463677"/>
            <a:ext cx="8368940" cy="1533753"/>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36125639"/>
      </p:ext>
    </p:extLst>
  </p:cSld>
  <p:clrMapOvr>
    <a:masterClrMapping/>
  </p:clrMapOvr>
  <p:transition>
    <p:fade/>
  </p:transition>
  <p:timing>
    <p:tnLst>
      <p:par>
        <p:cTn id="1" dur="indefinite" restart="never" nodeType="tmRoot"/>
      </p:par>
    </p:tnLst>
  </p:timing>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389436" y="1463677"/>
            <a:ext cx="8368940" cy="1533753"/>
          </a:xfrm>
        </p:spPr>
        <p:txBody>
          <a:bodyPr>
            <a:spAutoFit/>
          </a:bodyPr>
          <a:lstStyle>
            <a:lvl1pPr marL="0" indent="0">
              <a:buFontTx/>
              <a:buNone/>
              <a:defRPr/>
            </a:lvl1pPr>
            <a:lvl2pPr marL="345281" indent="0">
              <a:buFontTx/>
              <a:buNone/>
              <a:defRPr/>
            </a:lvl2pPr>
            <a:lvl3pPr marL="685800" indent="0">
              <a:buFontTx/>
              <a:buNone/>
              <a:defRPr/>
            </a:lvl3pPr>
            <a:lvl4pPr marL="1027510" indent="0">
              <a:buFontTx/>
              <a:buNone/>
              <a:defRPr/>
            </a:lvl4pPr>
            <a:lvl5pPr marL="1377554"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1245503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2"/>
            <a:ext cx="8363938" cy="571310"/>
          </a:xfrm>
        </p:spPr>
        <p:txBody>
          <a:bodyPr/>
          <a:lstStyle>
            <a:lvl1pPr>
              <a:defRPr sz="412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7"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27" indent="-30240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672" indent="-2595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074" indent="-25240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06774659"/>
      </p:ext>
    </p:extLst>
  </p:cSld>
  <p:clrMapOvr>
    <a:masterClrMapping/>
  </p:clrMapOvr>
  <p:transition>
    <p:fade/>
  </p:transition>
  <p:timing>
    <p:tnLst>
      <p:par>
        <p:cTn id="1" dur="indefinite" restart="never" nodeType="tmRoot"/>
      </p:par>
    </p:tnLst>
  </p:timing>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Tree>
    <p:extLst>
      <p:ext uri="{BB962C8B-B14F-4D97-AF65-F5344CB8AC3E}">
        <p14:creationId xmlns:p14="http://schemas.microsoft.com/office/powerpoint/2010/main" val="2711109603"/>
      </p:ext>
    </p:extLst>
  </p:cSld>
  <p:clrMapOvr>
    <a:masterClrMapping/>
  </p:clrMapOvr>
  <p:transition>
    <p:fade/>
  </p:transition>
  <p:timing>
    <p:tnLst>
      <p:par>
        <p:cTn id="1" dur="indefinite" restart="never" nodeType="tmRoot"/>
      </p:par>
    </p:tnLst>
  </p:timing>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2261063"/>
      </p:ext>
    </p:extLst>
  </p:cSld>
  <p:clrMapOvr>
    <a:masterClrMapping/>
  </p:clrMapOvr>
  <p:transition>
    <p:fade/>
  </p:transition>
  <p:timing>
    <p:tnLst>
      <p:par>
        <p:cTn id="1" dur="indefinite" restart="never" nodeType="tmRoot"/>
      </p:par>
    </p:tnLst>
  </p:timing>
</p:sldLayout>
</file>

<file path=ppt/slideLayouts/slideLayout58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grpSp>
    </p:spTree>
    <p:extLst>
      <p:ext uri="{BB962C8B-B14F-4D97-AF65-F5344CB8AC3E}">
        <p14:creationId xmlns:p14="http://schemas.microsoft.com/office/powerpoint/2010/main" val="32109813"/>
      </p:ext>
    </p:extLst>
  </p:cSld>
  <p:clrMapOvr>
    <a:masterClrMapping/>
  </p:clrMapOvr>
  <p:transition>
    <p:fade/>
  </p:transition>
  <p:timing>
    <p:tnLst>
      <p:par>
        <p:cTn id="1" dur="indefinite" restart="never" nodeType="tmRoot"/>
      </p:par>
    </p:tnLst>
  </p:timing>
</p:sldLayout>
</file>

<file path=ppt/slideLayouts/slideLayout583.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2"/>
            <a:endParaRPr lang="en-US" sz="1350" dirty="0">
              <a:solidFill>
                <a:srgbClr val="292929"/>
              </a:solidFill>
            </a:endParaRPr>
          </a:p>
        </p:txBody>
      </p:sp>
    </p:spTree>
    <p:extLst>
      <p:ext uri="{BB962C8B-B14F-4D97-AF65-F5344CB8AC3E}">
        <p14:creationId xmlns:p14="http://schemas.microsoft.com/office/powerpoint/2010/main" val="1408040878"/>
      </p:ext>
    </p:extLst>
  </p:cSld>
  <p:clrMapOvr>
    <a:masterClrMapping/>
  </p:clrMapOvr>
  <p:transition>
    <p:fade/>
  </p:transition>
  <p:timing>
    <p:tnLst>
      <p:par>
        <p:cTn id="1" dur="indefinite" restart="never" nodeType="tmRoot"/>
      </p:par>
    </p:tnLst>
  </p:timing>
</p:sldLayout>
</file>

<file path=ppt/slideLayouts/slideLayout584.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grpSp>
    </p:spTree>
    <p:extLst>
      <p:ext uri="{BB962C8B-B14F-4D97-AF65-F5344CB8AC3E}">
        <p14:creationId xmlns:p14="http://schemas.microsoft.com/office/powerpoint/2010/main" val="1016134768"/>
      </p:ext>
    </p:extLst>
  </p:cSld>
  <p:clrMapOvr>
    <a:masterClrMapping/>
  </p:clrMapOvr>
  <p:transition>
    <p:fade/>
  </p:transition>
  <p:timing>
    <p:tnLst>
      <p:par>
        <p:cTn id="1" dur="indefinite" restart="never" nodeType="tmRoot"/>
      </p:par>
    </p:tnLst>
  </p:timing>
</p:sldLayout>
</file>

<file path=ppt/slideLayouts/slideLayout585.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685772"/>
            <a:endParaRPr lang="en-US" sz="1200" dirty="0">
              <a:solidFill>
                <a:srgbClr val="292929"/>
              </a:solidFill>
            </a:endParaRPr>
          </a:p>
        </p:txBody>
      </p:sp>
    </p:spTree>
    <p:extLst>
      <p:ext uri="{BB962C8B-B14F-4D97-AF65-F5344CB8AC3E}">
        <p14:creationId xmlns:p14="http://schemas.microsoft.com/office/powerpoint/2010/main" val="2458384776"/>
      </p:ext>
    </p:extLst>
  </p:cSld>
  <p:clrMapOvr>
    <a:masterClrMapping/>
  </p:clrMapOvr>
  <p:transition>
    <p:fade/>
  </p:transition>
  <p:timing>
    <p:tnLst>
      <p:par>
        <p:cTn id="1" dur="indefinite" restart="never" nodeType="tmRoot"/>
      </p:par>
    </p:tnLst>
  </p:timing>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grpSp>
    </p:spTree>
    <p:extLst>
      <p:ext uri="{BB962C8B-B14F-4D97-AF65-F5344CB8AC3E}">
        <p14:creationId xmlns:p14="http://schemas.microsoft.com/office/powerpoint/2010/main" val="4049515507"/>
      </p:ext>
    </p:extLst>
  </p:cSld>
  <p:clrMapOvr>
    <a:masterClrMapping/>
  </p:clrMapOvr>
  <p:transition>
    <p:fade/>
  </p:transition>
  <p:timing>
    <p:tnLst>
      <p:par>
        <p:cTn id="1" dur="indefinite" restart="never" nodeType="tmRoot"/>
      </p:par>
    </p:tnLst>
  </p:timing>
</p:sldLayout>
</file>

<file path=ppt/slideLayouts/slideLayout587.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2011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525" dirty="0" smtClean="0">
                <a:solidFill>
                  <a:srgbClr val="FFFFFF">
                    <a:alpha val="99000"/>
                  </a:srgbClr>
                </a:solidFill>
                <a:cs typeface="Arial" charset="0"/>
              </a:rPr>
              <a:t>. Because </a:t>
            </a:r>
            <a:r>
              <a:rPr lang="en-US" sz="525"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525" dirty="0" smtClean="0">
                <a:solidFill>
                  <a:srgbClr val="FFFFFF">
                    <a:alpha val="99000"/>
                  </a:srgbClr>
                </a:solidFill>
                <a:cs typeface="Arial" charset="0"/>
              </a:rPr>
              <a:t>. 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553808900"/>
      </p:ext>
    </p:extLst>
  </p:cSld>
  <p:clrMapOvr>
    <a:masterClrMapping/>
  </p:clrMapOvr>
  <p:transition>
    <p:fade/>
  </p:transition>
  <p:timing>
    <p:tnLst>
      <p:par>
        <p:cTn id="1" dur="indefinite" restart="never" nodeType="tmRoot"/>
      </p:par>
    </p:tnLst>
  </p:timing>
</p:sldLayout>
</file>

<file path=ppt/slideLayouts/slideLayout588.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1533753"/>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5792743"/>
      </p:ext>
    </p:extLst>
  </p:cSld>
  <p:clrMapOvr>
    <a:masterClrMapping/>
  </p:clrMapOvr>
  <p:transition>
    <p:fade/>
  </p:transition>
  <p:timing>
    <p:tnLst>
      <p:par>
        <p:cTn id="1" dur="indefinite" restart="never" nodeType="tmRoot"/>
      </p:par>
    </p:tnLst>
  </p:timing>
</p:sldLayout>
</file>

<file path=ppt/slideLayouts/slideLayout589.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1533753"/>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056097310"/>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358841"/>
            <a:ext cx="7680341" cy="747897"/>
          </a:xfrm>
        </p:spPr>
        <p:txBody>
          <a:bodyPr anchor="b" anchorCtr="0"/>
          <a:lstStyle>
            <a:lvl1pPr>
              <a:defRPr sz="5400" spc="-113"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2" y="3425825"/>
            <a:ext cx="7680341" cy="498598"/>
          </a:xfrm>
        </p:spPr>
        <p:txBody>
          <a:bodyPr>
            <a:noAutofit/>
          </a:bodyPr>
          <a:lstStyle>
            <a:lvl1pPr marL="0" indent="0">
              <a:spcBef>
                <a:spcPts val="0"/>
              </a:spcBef>
              <a:buNone/>
              <a:defRPr spc="-53"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63562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1128141758"/>
      </p:ext>
    </p:extLst>
  </p:cSld>
  <p:clrMapOvr>
    <a:masterClrMapping/>
  </p:clrMapOvr>
  <p:transition>
    <p:fade/>
  </p:transition>
  <p:timing>
    <p:tnLst>
      <p:par>
        <p:cTn id="1" dur="indefinite" restart="never" nodeType="tmRoot"/>
      </p:par>
    </p:tnLst>
  </p:timing>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982329124"/>
      </p:ext>
    </p:extLst>
  </p:cSld>
  <p:clrMapOvr>
    <a:masterClrMapping/>
  </p:clrMapOvr>
  <p:transition>
    <p:fade/>
  </p:transition>
  <p:timing>
    <p:tnLst>
      <p:par>
        <p:cTn id="1" dur="indefinite" restart="never" nodeType="tmRoot"/>
      </p:par>
    </p:tnLst>
  </p:timing>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256483193"/>
      </p:ext>
    </p:extLst>
  </p:cSld>
  <p:clrMapOvr>
    <a:masterClrMapping/>
  </p:clrMapOvr>
  <p:transition>
    <p:fade/>
  </p:transition>
</p:sldLayout>
</file>

<file path=ppt/slideLayouts/slideLayout5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661912518"/>
      </p:ext>
    </p:extLst>
  </p:cSld>
  <p:clrMapOvr>
    <a:masterClrMapping/>
  </p:clrMapOvr>
  <p:transition>
    <p:fade/>
  </p:transition>
  <p:timing>
    <p:tnLst>
      <p:par>
        <p:cTn id="1" dur="indefinite" restart="never" nodeType="tmRoot"/>
      </p:par>
    </p:tnLst>
  </p:timing>
</p:sldLayout>
</file>

<file path=ppt/slideLayouts/slideLayout5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13394572"/>
      </p:ext>
    </p:extLst>
  </p:cSld>
  <p:clrMapOvr>
    <a:masterClrMapping/>
  </p:clrMapOvr>
  <p:transition>
    <p:fade/>
  </p:transition>
  <p:timing>
    <p:tnLst>
      <p:par>
        <p:cTn id="1" dur="indefinite" restart="never" nodeType="tmRoot"/>
      </p:par>
    </p:tnLst>
  </p:timing>
</p:sldLayout>
</file>

<file path=ppt/slideLayouts/slideLayout5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039380996"/>
      </p:ext>
    </p:extLst>
  </p:cSld>
  <p:clrMapOvr>
    <a:masterClrMapping/>
  </p:clrMapOvr>
  <p:transition>
    <p:fade/>
  </p:transition>
  <p:timing>
    <p:tnLst>
      <p:par>
        <p:cTn id="1" dur="indefinite" restart="never" nodeType="tmRoot"/>
      </p:par>
    </p:tnLst>
  </p:timing>
</p:sldLayout>
</file>

<file path=ppt/slideLayouts/slideLayout5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566685134"/>
      </p:ext>
    </p:extLst>
  </p:cSld>
  <p:clrMapOvr>
    <a:masterClrMapping/>
  </p:clrMapOvr>
  <p:transition>
    <p:fade/>
  </p:transition>
  <p:timing>
    <p:tnLst>
      <p:par>
        <p:cTn id="1" dur="indefinite" restart="never" nodeType="tmRoot"/>
      </p:par>
    </p:tnLst>
  </p:timing>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3780691870"/>
      </p:ext>
    </p:extLst>
  </p:cSld>
  <p:clrMapOvr>
    <a:masterClrMapping/>
  </p:clrMapOvr>
  <p:transition>
    <p:fade/>
  </p:transition>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grpSp>
    </p:spTree>
    <p:extLst>
      <p:ext uri="{BB962C8B-B14F-4D97-AF65-F5344CB8AC3E}">
        <p14:creationId xmlns:p14="http://schemas.microsoft.com/office/powerpoint/2010/main" val="4204446721"/>
      </p:ext>
    </p:extLst>
  </p:cSld>
  <p:clrMapOvr>
    <a:masterClrMapping/>
  </p:clrMapOvr>
  <p:transition>
    <p:fade/>
  </p:transition>
  <p:timing>
    <p:tnLst>
      <p:par>
        <p:cTn id="1" dur="indefinite" restart="never" nodeType="tmRoot"/>
      </p:par>
    </p:tnLst>
  </p:timing>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2"/>
            <a:endParaRPr lang="en-US" sz="1350">
              <a:solidFill>
                <a:srgbClr val="292929"/>
              </a:solidFill>
            </a:endParaRPr>
          </a:p>
        </p:txBody>
      </p:sp>
    </p:spTree>
    <p:extLst>
      <p:ext uri="{BB962C8B-B14F-4D97-AF65-F5344CB8AC3E}">
        <p14:creationId xmlns:p14="http://schemas.microsoft.com/office/powerpoint/2010/main" val="310615601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925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358841"/>
            <a:ext cx="7680341" cy="747897"/>
          </a:xfrm>
        </p:spPr>
        <p:txBody>
          <a:bodyPr anchor="b" anchorCtr="0"/>
          <a:lstStyle>
            <a:lvl1pPr>
              <a:defRPr sz="5400" spc="-113"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2" y="3425825"/>
            <a:ext cx="7680341" cy="498598"/>
          </a:xfrm>
        </p:spPr>
        <p:txBody>
          <a:bodyPr>
            <a:noAutofit/>
          </a:bodyPr>
          <a:lstStyle>
            <a:lvl1pPr marL="0" indent="0">
              <a:spcBef>
                <a:spcPts val="0"/>
              </a:spcBef>
              <a:buNone/>
              <a:defRPr spc="-53"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746813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grpSp>
    </p:spTree>
    <p:extLst>
      <p:ext uri="{BB962C8B-B14F-4D97-AF65-F5344CB8AC3E}">
        <p14:creationId xmlns:p14="http://schemas.microsoft.com/office/powerpoint/2010/main" val="480644100"/>
      </p:ext>
    </p:extLst>
  </p:cSld>
  <p:clrMapOvr>
    <a:masterClrMapping/>
  </p:clrMapOvr>
  <p:transition>
    <p:fade/>
  </p:transition>
  <p:timing>
    <p:tnLst>
      <p:par>
        <p:cTn id="1" dur="indefinite" restart="never" nodeType="tmRoot"/>
      </p:par>
    </p:tnLst>
  </p:timing>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685772"/>
            <a:endParaRPr lang="en-US" sz="1200">
              <a:solidFill>
                <a:srgbClr val="292929"/>
              </a:solidFill>
            </a:endParaRPr>
          </a:p>
        </p:txBody>
      </p:sp>
    </p:spTree>
    <p:extLst>
      <p:ext uri="{BB962C8B-B14F-4D97-AF65-F5344CB8AC3E}">
        <p14:creationId xmlns:p14="http://schemas.microsoft.com/office/powerpoint/2010/main" val="3006040462"/>
      </p:ext>
    </p:extLst>
  </p:cSld>
  <p:clrMapOvr>
    <a:masterClrMapping/>
  </p:clrMapOvr>
  <p:transition>
    <p:fade/>
  </p:transition>
  <p:timing>
    <p:tnLst>
      <p:par>
        <p:cTn id="1" dur="indefinite" restart="never" nodeType="tmRoot"/>
      </p:par>
    </p:tnLst>
  </p:timing>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grpSp>
    </p:spTree>
    <p:extLst>
      <p:ext uri="{BB962C8B-B14F-4D97-AF65-F5344CB8AC3E}">
        <p14:creationId xmlns:p14="http://schemas.microsoft.com/office/powerpoint/2010/main" val="256594621"/>
      </p:ext>
    </p:extLst>
  </p:cSld>
  <p:clrMapOvr>
    <a:masterClrMapping/>
  </p:clrMapOvr>
  <p:transition>
    <p:fade/>
  </p:transition>
  <p:timing>
    <p:tnLst>
      <p:par>
        <p:cTn id="1" dur="indefinite" restart="never" nodeType="tmRoot"/>
      </p:par>
    </p:tnLst>
  </p:timing>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2527834630"/>
      </p:ext>
    </p:extLst>
  </p:cSld>
  <p:clrMapOvr>
    <a:masterClrMapping/>
  </p:clrMapOvr>
  <p:transition>
    <p:fade/>
  </p:transition>
  <p:timing>
    <p:tnLst>
      <p:par>
        <p:cTn id="1" dur="indefinite" restart="never" nodeType="tmRoot"/>
      </p:par>
    </p:tnLst>
  </p:timing>
</p:sldLayout>
</file>

<file path=ppt/slideLayouts/slideLayout60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2011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25" dirty="0" smtClean="0">
                <a:solidFill>
                  <a:srgbClr val="FFFFFF">
                    <a:alpha val="99000"/>
                  </a:srgbClr>
                </a:solidFill>
                <a:cs typeface="Arial" charset="0"/>
              </a:rPr>
              <a:t>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1049674"/>
      </p:ext>
    </p:extLst>
  </p:cSld>
  <p:clrMapOvr>
    <a:masterClrMapping/>
  </p:clrMapOvr>
  <p:transition>
    <p:fade/>
  </p:transition>
  <p:timing>
    <p:tnLst>
      <p:par>
        <p:cTn id="1" dur="indefinite" restart="never" nodeType="tmRoot"/>
      </p:par>
    </p:tnLst>
  </p:timing>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560521004"/>
      </p:ext>
    </p:extLst>
  </p:cSld>
  <p:clrMapOvr>
    <a:masterClrMapping/>
  </p:clrMapOvr>
  <p:transition>
    <p:fade/>
  </p:transition>
  <p:timing>
    <p:tnLst>
      <p:par>
        <p:cTn id="1" dur="indefinite" restart="never" nodeType="tmRoot"/>
      </p:par>
    </p:tnLst>
  </p:timing>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28728345"/>
      </p:ext>
    </p:extLst>
  </p:cSld>
  <p:clrMapOvr>
    <a:masterClrMapping/>
  </p:clrMapOvr>
  <p:transition>
    <p:fade/>
  </p:transition>
  <p:timing>
    <p:tnLst>
      <p:par>
        <p:cTn id="1" dur="indefinite" restart="never" nodeType="tmRoot"/>
      </p:par>
    </p:tnLst>
  </p:timing>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059840424"/>
      </p:ext>
    </p:extLst>
  </p:cSld>
  <p:clrMapOvr>
    <a:masterClrMapping/>
  </p:clrMapOvr>
  <p:transition>
    <p:fade/>
  </p:transition>
  <p:timing>
    <p:tnLst>
      <p:par>
        <p:cTn id="1" dur="indefinite" restart="never" nodeType="tmRoot"/>
      </p:par>
    </p:tnLst>
  </p:timing>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2031471458"/>
      </p:ext>
    </p:extLst>
  </p:cSld>
  <p:clrMapOvr>
    <a:masterClrMapping/>
  </p:clrMapOvr>
  <p:transition>
    <p:fade/>
  </p:transition>
  <p:timing>
    <p:tnLst>
      <p:par>
        <p:cTn id="1" dur="indefinite" restart="never" nodeType="tmRoot"/>
      </p:par>
    </p:tnLst>
  </p:timing>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08429060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358841"/>
            <a:ext cx="7680341" cy="747897"/>
          </a:xfrm>
        </p:spPr>
        <p:txBody>
          <a:bodyPr anchor="b" anchorCtr="0"/>
          <a:lstStyle>
            <a:lvl1pPr>
              <a:defRPr sz="5400" spc="-113"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2" y="3425825"/>
            <a:ext cx="7680341" cy="498598"/>
          </a:xfrm>
        </p:spPr>
        <p:txBody>
          <a:bodyPr>
            <a:noAutofit/>
          </a:bodyPr>
          <a:lstStyle>
            <a:lvl1pPr marL="0" indent="0">
              <a:spcBef>
                <a:spcPts val="0"/>
              </a:spcBef>
              <a:buNone/>
              <a:defRPr spc="-53"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431055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405416058"/>
      </p:ext>
    </p:extLst>
  </p:cSld>
  <p:clrMapOvr>
    <a:masterClrMapping/>
  </p:clrMapOvr>
  <p:transition>
    <p:fade/>
  </p:transition>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344389662"/>
      </p:ext>
    </p:extLst>
  </p:cSld>
  <p:clrMapOvr>
    <a:masterClrMapping/>
  </p:clrMapOvr>
  <p:transition>
    <p:fade/>
  </p:transition>
  <p:timing>
    <p:tnLst>
      <p:par>
        <p:cTn id="1" dur="indefinite" restart="never" nodeType="tmRoot"/>
      </p:par>
    </p:tnLst>
  </p:timing>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794151797"/>
      </p:ext>
    </p:extLst>
  </p:cSld>
  <p:clrMapOvr>
    <a:masterClrMapping/>
  </p:clrMapOvr>
  <p:transition>
    <p:fade/>
  </p:transition>
  <p:timing>
    <p:tnLst>
      <p:par>
        <p:cTn id="1" dur="indefinite" restart="never" nodeType="tmRoot"/>
      </p:par>
    </p:tnLst>
  </p:timing>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060222360"/>
      </p:ext>
    </p:extLst>
  </p:cSld>
  <p:clrMapOvr>
    <a:masterClrMapping/>
  </p:clrMapOvr>
  <p:transition>
    <p:fade/>
  </p:transition>
  <p:timing>
    <p:tnLst>
      <p:par>
        <p:cTn id="1" dur="indefinite" restart="never" nodeType="tmRoot"/>
      </p:par>
    </p:tnLst>
  </p:timing>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835288990"/>
      </p:ext>
    </p:extLst>
  </p:cSld>
  <p:clrMapOvr>
    <a:masterClrMapping/>
  </p:clrMapOvr>
  <p:transition>
    <p:fade/>
  </p:transition>
  <p:timing>
    <p:tnLst>
      <p:par>
        <p:cTn id="1" dur="indefinite" restart="never" nodeType="tmRoot"/>
      </p:par>
    </p:tnLst>
  </p:timing>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973761534"/>
      </p:ext>
    </p:extLst>
  </p:cSld>
  <p:clrMapOvr>
    <a:masterClrMapping/>
  </p:clrMapOvr>
  <p:transition>
    <p:fade/>
  </p:transition>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grpSp>
    </p:spTree>
    <p:extLst>
      <p:ext uri="{BB962C8B-B14F-4D97-AF65-F5344CB8AC3E}">
        <p14:creationId xmlns:p14="http://schemas.microsoft.com/office/powerpoint/2010/main" val="3448168808"/>
      </p:ext>
    </p:extLst>
  </p:cSld>
  <p:clrMapOvr>
    <a:masterClrMapping/>
  </p:clrMapOvr>
  <p:transition>
    <p:fade/>
  </p:transition>
  <p:timing>
    <p:tnLst>
      <p:par>
        <p:cTn id="1" dur="indefinite" restart="never" nodeType="tmRoot"/>
      </p:par>
    </p:tnLst>
  </p:timing>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2"/>
            <a:endParaRPr lang="en-US" sz="1350">
              <a:solidFill>
                <a:srgbClr val="292929"/>
              </a:solidFill>
            </a:endParaRPr>
          </a:p>
        </p:txBody>
      </p:sp>
    </p:spTree>
    <p:extLst>
      <p:ext uri="{BB962C8B-B14F-4D97-AF65-F5344CB8AC3E}">
        <p14:creationId xmlns:p14="http://schemas.microsoft.com/office/powerpoint/2010/main" val="3424694984"/>
      </p:ext>
    </p:extLst>
  </p:cSld>
  <p:clrMapOvr>
    <a:masterClrMapping/>
  </p:clrMapOvr>
  <p:transition>
    <p:fade/>
  </p:transition>
  <p:timing>
    <p:tnLst>
      <p:par>
        <p:cTn id="1" dur="indefinite" restart="never" nodeType="tmRoot"/>
      </p:par>
    </p:tnLst>
  </p:timing>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grpSp>
    </p:spTree>
    <p:extLst>
      <p:ext uri="{BB962C8B-B14F-4D97-AF65-F5344CB8AC3E}">
        <p14:creationId xmlns:p14="http://schemas.microsoft.com/office/powerpoint/2010/main" val="1475043983"/>
      </p:ext>
    </p:extLst>
  </p:cSld>
  <p:clrMapOvr>
    <a:masterClrMapping/>
  </p:clrMapOvr>
  <p:transition>
    <p:fade/>
  </p:transition>
  <p:timing>
    <p:tnLst>
      <p:par>
        <p:cTn id="1" dur="indefinite" restart="never" nodeType="tmRoot"/>
      </p:par>
    </p:tnLst>
  </p:timing>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685772"/>
            <a:endParaRPr lang="en-US" sz="1200">
              <a:solidFill>
                <a:srgbClr val="292929"/>
              </a:solidFill>
            </a:endParaRPr>
          </a:p>
        </p:txBody>
      </p:sp>
    </p:spTree>
    <p:extLst>
      <p:ext uri="{BB962C8B-B14F-4D97-AF65-F5344CB8AC3E}">
        <p14:creationId xmlns:p14="http://schemas.microsoft.com/office/powerpoint/2010/main" val="320746159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3124304"/>
            <a:ext cx="8363938" cy="914096"/>
          </a:xfrm>
        </p:spPr>
        <p:txBody>
          <a:bodyPr anchor="b" anchorCtr="0"/>
          <a:lstStyle>
            <a:lvl1pPr>
              <a:defRPr sz="6600" spc="-225"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008881908"/>
      </p:ext>
    </p:extLst>
  </p:cSld>
  <p:clrMapOvr>
    <a:masterClrMapping/>
  </p:clrMapOvr>
  <p:transition>
    <p:fade/>
  </p:transition>
  <p:timing>
    <p:tnLst>
      <p:par>
        <p:cTn id="1" dur="indefinite" restart="never" nodeType="tmRoot"/>
      </p:par>
    </p:tnLst>
  </p:timing>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grpSp>
    </p:spTree>
    <p:extLst>
      <p:ext uri="{BB962C8B-B14F-4D97-AF65-F5344CB8AC3E}">
        <p14:creationId xmlns:p14="http://schemas.microsoft.com/office/powerpoint/2010/main" val="3296883196"/>
      </p:ext>
    </p:extLst>
  </p:cSld>
  <p:clrMapOvr>
    <a:masterClrMapping/>
  </p:clrMapOvr>
  <p:transition>
    <p:fade/>
  </p:transition>
  <p:timing>
    <p:tnLst>
      <p:par>
        <p:cTn id="1" dur="indefinite" restart="never" nodeType="tmRoot"/>
      </p:par>
    </p:tnLst>
  </p:timing>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3610827484"/>
      </p:ext>
    </p:extLst>
  </p:cSld>
  <p:clrMapOvr>
    <a:masterClrMapping/>
  </p:clrMapOvr>
  <p:transition>
    <p:fade/>
  </p:transition>
  <p:timing>
    <p:tnLst>
      <p:par>
        <p:cTn id="1" dur="indefinite" restart="never" nodeType="tmRoot"/>
      </p:par>
    </p:tnLst>
  </p:timing>
</p:sldLayout>
</file>

<file path=ppt/slideLayouts/slideLayout62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2011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25" dirty="0" smtClean="0">
                <a:solidFill>
                  <a:srgbClr val="FFFFFF">
                    <a:alpha val="99000"/>
                  </a:srgbClr>
                </a:solidFill>
                <a:cs typeface="Arial" charset="0"/>
              </a:rPr>
              <a:t>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723750328"/>
      </p:ext>
    </p:extLst>
  </p:cSld>
  <p:clrMapOvr>
    <a:masterClrMapping/>
  </p:clrMapOvr>
  <p:transition>
    <p:fade/>
  </p:transition>
  <p:timing>
    <p:tnLst>
      <p:par>
        <p:cTn id="1" dur="indefinite" restart="never" nodeType="tmRoot"/>
      </p:par>
    </p:tnLst>
  </p:timing>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3396085289"/>
      </p:ext>
    </p:extLst>
  </p:cSld>
  <p:clrMapOvr>
    <a:masterClrMapping/>
  </p:clrMapOvr>
  <p:transition>
    <p:fade/>
  </p:transition>
  <p:timing>
    <p:tnLst>
      <p:par>
        <p:cTn id="1" dur="indefinite" restart="never" nodeType="tmRoot"/>
      </p:par>
    </p:tnLst>
  </p:timing>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92279332"/>
      </p:ext>
    </p:extLst>
  </p:cSld>
  <p:clrMapOvr>
    <a:masterClrMapping/>
  </p:clrMapOvr>
  <p:transition>
    <p:fade/>
  </p:transition>
  <p:timing>
    <p:tnLst>
      <p:par>
        <p:cTn id="1" dur="indefinite" restart="never" nodeType="tmRoot"/>
      </p:par>
    </p:tnLst>
  </p:timing>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829755917"/>
      </p:ext>
    </p:extLst>
  </p:cSld>
  <p:clrMapOvr>
    <a:masterClrMapping/>
  </p:clrMapOvr>
  <p:transition>
    <p:fade/>
  </p:transition>
  <p:timing>
    <p:tnLst>
      <p:par>
        <p:cTn id="1" dur="indefinite" restart="never" nodeType="tmRoot"/>
      </p:par>
    </p:tnLst>
  </p:timing>
</p:sldLayout>
</file>

<file path=ppt/slideLayouts/slideLayout6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4" name="Content Placeholder 3"/>
          <p:cNvSpPr>
            <a:spLocks noGrp="1"/>
          </p:cNvSpPr>
          <p:nvPr>
            <p:ph sz="quarter" idx="10"/>
          </p:nvPr>
        </p:nvSpPr>
        <p:spPr>
          <a:xfrm>
            <a:off x="389436" y="1463675"/>
            <a:ext cx="8368940" cy="669414"/>
          </a:xfrm>
        </p:spPr>
        <p:txBody>
          <a:bodyPr>
            <a:spAutoFit/>
          </a:bodyPr>
          <a:lstStyle>
            <a:lvl1pPr marL="0" indent="0">
              <a:buFontTx/>
              <a:buNone/>
              <a:defRPr sz="3000" spc="-75" baseline="0">
                <a:latin typeface="Segoe UI Light" pitchFamily="34" charset="0"/>
              </a:defRPr>
            </a:lvl1pPr>
            <a:lvl2pPr marL="2381" indent="0">
              <a:buFontTx/>
              <a:buNone/>
              <a:defRPr sz="1500" spc="-38" baseline="0"/>
            </a:lvl2pPr>
          </a:lstStyle>
          <a:p>
            <a:pPr lvl="0"/>
            <a:r>
              <a:rPr lang="en-US" dirty="0" smtClean="0"/>
              <a:t>Click to edit Master text styles</a:t>
            </a:r>
          </a:p>
          <a:p>
            <a:pPr lvl="1"/>
            <a:r>
              <a:rPr lang="en-US" dirty="0" smtClean="0"/>
              <a:t>Second level</a:t>
            </a:r>
            <a:endParaRPr lang="en-US" dirty="0"/>
          </a:p>
        </p:txBody>
      </p:sp>
    </p:spTree>
    <p:extLst>
      <p:ext uri="{BB962C8B-B14F-4D97-AF65-F5344CB8AC3E}">
        <p14:creationId xmlns:p14="http://schemas.microsoft.com/office/powerpoint/2010/main" val="1148732151"/>
      </p:ext>
    </p:extLst>
  </p:cSld>
  <p:clrMapOvr>
    <a:masterClrMapping/>
  </p:clrMapOvr>
  <p:transition>
    <p:fade/>
  </p:transition>
  <p:timing>
    <p:tnLst>
      <p:par>
        <p:cTn id="1" dur="indefinite" restart="never" nodeType="tmRoot"/>
      </p:par>
    </p:tnLst>
  </p:timing>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8" y="2234115"/>
            <a:ext cx="6281777" cy="1359196"/>
          </a:xfrm>
        </p:spPr>
        <p:txBody>
          <a:bodyPr anchor="ctr" anchorCtr="0">
            <a:noAutofit/>
          </a:bodyPr>
          <a:lstStyle>
            <a:lvl1pPr>
              <a:lnSpc>
                <a:spcPct val="90000"/>
              </a:lnSpc>
              <a:defRPr sz="5025"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40" y="4612346"/>
            <a:ext cx="4091816" cy="858697"/>
          </a:xfrm>
        </p:spPr>
        <p:txBody>
          <a:bodyPr/>
          <a:lstStyle>
            <a:lvl1pPr marL="0" indent="0">
              <a:buFont typeface="Arial" pitchFamily="34" charset="0"/>
              <a:buNone/>
              <a:defRPr sz="1800">
                <a:solidFill>
                  <a:schemeClr val="bg1">
                    <a:alpha val="98000"/>
                  </a:schemeClr>
                </a:solidFill>
                <a:latin typeface="+mj-lt"/>
              </a:defRPr>
            </a:lvl1pPr>
            <a:lvl2pPr marL="345218" indent="0">
              <a:buFont typeface="Arial" pitchFamily="34" charset="0"/>
              <a:buNone/>
              <a:defRPr/>
            </a:lvl2pPr>
            <a:lvl3pPr marL="641632" indent="0">
              <a:buFont typeface="Arial" pitchFamily="34" charset="0"/>
              <a:buNone/>
              <a:defRPr/>
            </a:lvl3pPr>
            <a:lvl4pPr marL="943996" indent="0">
              <a:buFont typeface="Arial" pitchFamily="34" charset="0"/>
              <a:buNone/>
              <a:defRPr/>
            </a:lvl4pPr>
            <a:lvl5pPr marL="120350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8" y="228604"/>
            <a:ext cx="1873859" cy="290339"/>
          </a:xfrm>
          <a:prstGeom prst="rect">
            <a:avLst/>
          </a:prstGeom>
        </p:spPr>
      </p:pic>
    </p:spTree>
    <p:extLst>
      <p:ext uri="{BB962C8B-B14F-4D97-AF65-F5344CB8AC3E}">
        <p14:creationId xmlns:p14="http://schemas.microsoft.com/office/powerpoint/2010/main" val="864282181"/>
      </p:ext>
    </p:extLst>
  </p:cSld>
  <p:clrMapOvr>
    <a:masterClrMapping/>
  </p:clrMapOvr>
  <p:transition>
    <p:fade/>
  </p:transition>
  <p:timing>
    <p:tnLst>
      <p:par>
        <p:cTn id="1" dur="indefinite" restart="never" nodeType="tmRoot"/>
      </p:par>
    </p:tnLst>
  </p:timing>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defRPr sz="412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8"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3996" indent="-30236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503" indent="-25951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871" indent="-25236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6372551"/>
            <a:ext cx="1261769" cy="195501"/>
          </a:xfrm>
          <a:prstGeom prst="rect">
            <a:avLst/>
          </a:prstGeom>
        </p:spPr>
      </p:pic>
    </p:spTree>
    <p:extLst>
      <p:ext uri="{BB962C8B-B14F-4D97-AF65-F5344CB8AC3E}">
        <p14:creationId xmlns:p14="http://schemas.microsoft.com/office/powerpoint/2010/main" val="1028928425"/>
      </p:ext>
    </p:extLst>
  </p:cSld>
  <p:clrMapOvr>
    <a:masterClrMapping/>
  </p:clrMapOvr>
  <p:transition>
    <p:fade/>
  </p:transition>
  <p:timing>
    <p:tnLst>
      <p:par>
        <p:cTn id="1" dur="indefinite" restart="never" nodeType="tmRoot"/>
      </p:par>
    </p:tnLst>
  </p:timing>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lgn="l" defTabSz="685648" rtl="0" eaLnBrk="1" latinLnBrk="0" hangingPunct="1">
              <a:lnSpc>
                <a:spcPct val="90000"/>
              </a:lnSpc>
              <a:spcBef>
                <a:spcPct val="0"/>
              </a:spcBef>
              <a:buNone/>
              <a:defRPr lang="en-US" sz="4125"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8"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637" indent="-257129">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29" indent="-257129">
              <a:spcBef>
                <a:spcPts val="0"/>
              </a:spcBef>
              <a:spcAft>
                <a:spcPts val="300"/>
              </a:spcAft>
              <a:buFont typeface="Arial" pitchFamily="34" charset="0"/>
              <a:buChar char="•"/>
              <a:defRPr/>
            </a:lvl5pPr>
            <a:lvl6pPr marL="774956" indent="-257129">
              <a:buFont typeface="Arial" pitchFamily="34" charset="0"/>
              <a:buChar char="•"/>
              <a:defRPr sz="1800">
                <a:gradFill>
                  <a:gsLst>
                    <a:gs pos="0">
                      <a:srgbClr val="595959"/>
                    </a:gs>
                    <a:gs pos="86000">
                      <a:srgbClr val="595959"/>
                    </a:gs>
                  </a:gsLst>
                  <a:lin ang="5400000" scaled="0"/>
                </a:gradFill>
              </a:defRPr>
            </a:lvl6pPr>
            <a:lvl7pPr marL="941614" indent="-169038">
              <a:defRPr>
                <a:gradFill>
                  <a:gsLst>
                    <a:gs pos="0">
                      <a:srgbClr val="595959"/>
                    </a:gs>
                    <a:gs pos="86000">
                      <a:srgbClr val="595959"/>
                    </a:gs>
                  </a:gsLst>
                  <a:lin ang="5400000" scaled="0"/>
                </a:gradFill>
              </a:defRPr>
            </a:lvl7pPr>
            <a:lvl8pPr marL="1115414" indent="-173799">
              <a:defRPr>
                <a:gradFill>
                  <a:gsLst>
                    <a:gs pos="0">
                      <a:srgbClr val="595959"/>
                    </a:gs>
                    <a:gs pos="86000">
                      <a:srgbClr val="595959"/>
                    </a:gs>
                  </a:gsLst>
                  <a:lin ang="5400000" scaled="0"/>
                </a:gradFill>
              </a:defRPr>
            </a:lvl8pPr>
          </a:lstStyle>
          <a:p>
            <a:pPr marL="259510" lvl="0" indent="-259510" algn="l" defTabSz="685648" rtl="0" eaLnBrk="1" latinLnBrk="0" hangingPunct="1">
              <a:lnSpc>
                <a:spcPct val="90000"/>
              </a:lnSpc>
              <a:spcBef>
                <a:spcPct val="20000"/>
              </a:spcBef>
              <a:buSzPct val="90000"/>
              <a:buFont typeface="Arial" pitchFamily="34" charset="0"/>
              <a:buChar char="•"/>
            </a:pPr>
            <a:r>
              <a:rPr lang="en-US" smtClean="0"/>
              <a:t>Click to edit Master text styles</a:t>
            </a:r>
          </a:p>
          <a:p>
            <a:pPr marL="259510" lvl="1" indent="-259510" algn="l" defTabSz="685648" rtl="0" eaLnBrk="1" latinLnBrk="0" hangingPunct="1">
              <a:lnSpc>
                <a:spcPct val="90000"/>
              </a:lnSpc>
              <a:spcBef>
                <a:spcPct val="20000"/>
              </a:spcBef>
              <a:buSzPct val="90000"/>
              <a:buFont typeface="Arial" pitchFamily="34" charset="0"/>
              <a:buChar char="•"/>
            </a:pPr>
            <a:r>
              <a:rPr lang="en-US" smtClean="0"/>
              <a:t>Second level</a:t>
            </a:r>
          </a:p>
          <a:p>
            <a:pPr marL="259510" lvl="2" indent="-259510" algn="l" defTabSz="685648" rtl="0" eaLnBrk="1" latinLnBrk="0" hangingPunct="1">
              <a:lnSpc>
                <a:spcPct val="90000"/>
              </a:lnSpc>
              <a:spcBef>
                <a:spcPct val="20000"/>
              </a:spcBef>
              <a:buSzPct val="90000"/>
              <a:buFont typeface="Arial" pitchFamily="34" charset="0"/>
              <a:buChar char="•"/>
            </a:pPr>
            <a:r>
              <a:rPr lang="en-US" smtClean="0"/>
              <a:t>Third level</a:t>
            </a:r>
          </a:p>
          <a:p>
            <a:pPr marL="259510" lvl="3" indent="-259510" algn="l" defTabSz="685648" rtl="0" eaLnBrk="1" latinLnBrk="0" hangingPunct="1">
              <a:lnSpc>
                <a:spcPct val="90000"/>
              </a:lnSpc>
              <a:spcBef>
                <a:spcPct val="20000"/>
              </a:spcBef>
              <a:buSzPct val="90000"/>
              <a:buFont typeface="Arial" pitchFamily="34" charset="0"/>
              <a:buChar char="•"/>
            </a:pPr>
            <a:r>
              <a:rPr lang="en-US" smtClean="0"/>
              <a:t>Fourth level</a:t>
            </a:r>
          </a:p>
          <a:p>
            <a:pPr marL="259510" lvl="4" indent="-259510" algn="l" defTabSz="685648"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6372551"/>
            <a:ext cx="1261769" cy="195501"/>
          </a:xfrm>
          <a:prstGeom prst="rect">
            <a:avLst/>
          </a:prstGeom>
        </p:spPr>
      </p:pic>
    </p:spTree>
    <p:extLst>
      <p:ext uri="{BB962C8B-B14F-4D97-AF65-F5344CB8AC3E}">
        <p14:creationId xmlns:p14="http://schemas.microsoft.com/office/powerpoint/2010/main" val="32935169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3124304"/>
            <a:ext cx="8363938" cy="914096"/>
          </a:xfrm>
        </p:spPr>
        <p:txBody>
          <a:bodyPr anchor="b" anchorCtr="0"/>
          <a:lstStyle>
            <a:lvl1pPr>
              <a:defRPr sz="6600" spc="-225"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141024645"/>
      </p:ext>
    </p:extLst>
  </p:cSld>
  <p:clrMapOvr>
    <a:masterClrMapping/>
  </p:clrMapOvr>
  <p:transition>
    <p:fade/>
  </p:transition>
  <p:timing>
    <p:tnLst>
      <p:par>
        <p:cTn id="1" dur="indefinite" restart="never" nodeType="tmRoot"/>
      </p:par>
    </p:tnLst>
  </p:timing>
</p:sldLayout>
</file>

<file path=ppt/slideLayouts/slideLayout6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defRPr sz="4125"/>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2"/>
            <a:ext cx="4115872" cy="1832809"/>
          </a:xfrm>
        </p:spPr>
        <p:txBody>
          <a:bodyPr/>
          <a:lstStyle>
            <a:lvl1pPr marL="255938" indent="-255938">
              <a:lnSpc>
                <a:spcPct val="90000"/>
              </a:lnSpc>
              <a:buSzPct val="80000"/>
              <a:buFont typeface="Arial" pitchFamily="34" charset="0"/>
              <a:buChar char="•"/>
              <a:defRPr sz="2400"/>
            </a:lvl1pPr>
            <a:lvl2pPr marL="470212" indent="-214274">
              <a:lnSpc>
                <a:spcPct val="90000"/>
              </a:lnSpc>
              <a:buSzPct val="80000"/>
              <a:buFont typeface="Arial" pitchFamily="34" charset="0"/>
              <a:buChar char="•"/>
              <a:defRPr sz="2100"/>
            </a:lvl2pPr>
            <a:lvl3pPr marL="685676" indent="-215465">
              <a:lnSpc>
                <a:spcPct val="90000"/>
              </a:lnSpc>
              <a:buSzPct val="80000"/>
              <a:buFont typeface="Arial" pitchFamily="34" charset="0"/>
              <a:buChar char="•"/>
              <a:defRPr sz="1800"/>
            </a:lvl3pPr>
            <a:lvl4pPr marL="1284452" indent="-169038">
              <a:lnSpc>
                <a:spcPct val="90000"/>
              </a:lnSpc>
              <a:buSzPct val="80000"/>
              <a:buFont typeface="Arial" pitchFamily="34" charset="0"/>
              <a:buChar char="•"/>
              <a:defRPr sz="1500"/>
            </a:lvl4pPr>
            <a:lvl5pPr marL="1458251" indent="-173799">
              <a:lnSpc>
                <a:spcPct val="90000"/>
              </a:lnSpc>
              <a:buSzPct val="80000"/>
              <a:buFont typeface="Arial" pitchFamily="34" charset="0"/>
              <a:buChar char="•"/>
              <a:defRPr sz="1500"/>
            </a:lvl5pPr>
            <a:lvl6pPr>
              <a:defRPr sz="1425"/>
            </a:lvl6pPr>
            <a:lvl7pPr>
              <a:defRPr sz="1425"/>
            </a:lvl7pPr>
            <a:lvl8pPr>
              <a:defRPr sz="1425"/>
            </a:lvl8pPr>
            <a:lvl9pPr>
              <a:defRPr sz="14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2"/>
            <a:ext cx="4115872" cy="1832809"/>
          </a:xfrm>
        </p:spPr>
        <p:txBody>
          <a:bodyPr/>
          <a:lstStyle>
            <a:lvl1pPr marL="342837" indent="-34283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777" indent="-342837">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340" indent="-257129">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543" indent="-257129">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580" indent="-257129">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25"/>
            </a:lvl6pPr>
            <a:lvl7pPr>
              <a:defRPr sz="1425"/>
            </a:lvl7pPr>
            <a:lvl8pPr>
              <a:defRPr sz="1425"/>
            </a:lvl8pPr>
            <a:lvl9pPr>
              <a:defRPr sz="1425"/>
            </a:lvl9pPr>
          </a:lstStyle>
          <a:p>
            <a:pPr marL="255938" lvl="0" indent="-255938" algn="l" defTabSz="685648" rtl="0" eaLnBrk="1" latinLnBrk="0" hangingPunct="1">
              <a:lnSpc>
                <a:spcPct val="90000"/>
              </a:lnSpc>
              <a:spcBef>
                <a:spcPct val="20000"/>
              </a:spcBef>
              <a:buSzPct val="80000"/>
              <a:buFont typeface="Arial" pitchFamily="34" charset="0"/>
              <a:buChar char="•"/>
            </a:pPr>
            <a:r>
              <a:rPr lang="en-US" smtClean="0"/>
              <a:t>Click to edit Master text styles</a:t>
            </a:r>
          </a:p>
          <a:p>
            <a:pPr marL="255938" lvl="1" indent="-255938" algn="l" defTabSz="685648" rtl="0" eaLnBrk="1" latinLnBrk="0" hangingPunct="1">
              <a:lnSpc>
                <a:spcPct val="90000"/>
              </a:lnSpc>
              <a:spcBef>
                <a:spcPct val="20000"/>
              </a:spcBef>
              <a:buSzPct val="80000"/>
              <a:buFont typeface="Arial" pitchFamily="34" charset="0"/>
              <a:buChar char="•"/>
            </a:pPr>
            <a:r>
              <a:rPr lang="en-US" smtClean="0"/>
              <a:t>Second level</a:t>
            </a:r>
          </a:p>
          <a:p>
            <a:pPr marL="255938" lvl="2" indent="-255938" algn="l" defTabSz="685648" rtl="0" eaLnBrk="1" latinLnBrk="0" hangingPunct="1">
              <a:lnSpc>
                <a:spcPct val="90000"/>
              </a:lnSpc>
              <a:spcBef>
                <a:spcPct val="20000"/>
              </a:spcBef>
              <a:buSzPct val="80000"/>
              <a:buFont typeface="Arial" pitchFamily="34" charset="0"/>
              <a:buChar char="•"/>
            </a:pPr>
            <a:r>
              <a:rPr lang="en-US" smtClean="0"/>
              <a:t>Third level</a:t>
            </a:r>
          </a:p>
          <a:p>
            <a:pPr marL="255938" lvl="3" indent="-255938" algn="l" defTabSz="685648" rtl="0" eaLnBrk="1" latinLnBrk="0" hangingPunct="1">
              <a:lnSpc>
                <a:spcPct val="90000"/>
              </a:lnSpc>
              <a:spcBef>
                <a:spcPct val="20000"/>
              </a:spcBef>
              <a:buSzPct val="80000"/>
              <a:buFont typeface="Arial" pitchFamily="34" charset="0"/>
              <a:buChar char="•"/>
            </a:pPr>
            <a:r>
              <a:rPr lang="en-US" smtClean="0"/>
              <a:t>Fourth level</a:t>
            </a:r>
          </a:p>
          <a:p>
            <a:pPr marL="255938" lvl="4" indent="-255938" algn="l" defTabSz="685648"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6372551"/>
            <a:ext cx="1261769" cy="195501"/>
          </a:xfrm>
          <a:prstGeom prst="rect">
            <a:avLst/>
          </a:prstGeom>
        </p:spPr>
      </p:pic>
    </p:spTree>
    <p:extLst>
      <p:ext uri="{BB962C8B-B14F-4D97-AF65-F5344CB8AC3E}">
        <p14:creationId xmlns:p14="http://schemas.microsoft.com/office/powerpoint/2010/main" val="1582737952"/>
      </p:ext>
    </p:extLst>
  </p:cSld>
  <p:clrMapOvr>
    <a:masterClrMapping/>
  </p:clrMapOvr>
  <p:transition>
    <p:fade/>
  </p:transition>
  <p:timing>
    <p:tnLst>
      <p:par>
        <p:cTn id="1" dur="indefinite" restart="never" nodeType="tmRoot"/>
      </p:par>
    </p:tnLst>
  </p:timing>
</p:sldLayout>
</file>

<file path=ppt/slideLayouts/slideLayout6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defRPr sz="4125"/>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604"/>
            <a:ext cx="4115872" cy="332399"/>
          </a:xfrm>
        </p:spPr>
        <p:txBody>
          <a:bodyPr anchor="b"/>
          <a:lstStyle>
            <a:lvl1pPr marL="0" indent="0">
              <a:lnSpc>
                <a:spcPct val="90000"/>
              </a:lnSpc>
              <a:spcBef>
                <a:spcPts val="0"/>
              </a:spcBef>
              <a:buNone/>
              <a:defRPr sz="2400" b="0">
                <a:latin typeface="Segoe UI Light" pitchFamily="34" charset="0"/>
              </a:defRPr>
            </a:lvl1pPr>
            <a:lvl2pPr marL="342825" indent="0">
              <a:buNone/>
              <a:defRPr sz="1500" b="1"/>
            </a:lvl2pPr>
            <a:lvl3pPr marL="685648" indent="0">
              <a:buNone/>
              <a:defRPr sz="1425" b="1"/>
            </a:lvl3pPr>
            <a:lvl4pPr marL="1028473" indent="0">
              <a:buNone/>
              <a:defRPr sz="1200" b="1"/>
            </a:lvl4pPr>
            <a:lvl5pPr marL="1371296" indent="0">
              <a:buNone/>
              <a:defRPr sz="1200" b="1"/>
            </a:lvl5pPr>
            <a:lvl6pPr marL="1714120" indent="0">
              <a:buNone/>
              <a:defRPr sz="1200" b="1"/>
            </a:lvl6pPr>
            <a:lvl7pPr marL="2056945" indent="0">
              <a:buNone/>
              <a:defRPr sz="1200" b="1"/>
            </a:lvl7pPr>
            <a:lvl8pPr marL="2399768" indent="0">
              <a:buNone/>
              <a:defRPr sz="1200" b="1"/>
            </a:lvl8pPr>
            <a:lvl9pPr marL="2742593"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2" y="2266798"/>
            <a:ext cx="4114800" cy="1458861"/>
          </a:xfrm>
        </p:spPr>
        <p:txBody>
          <a:bodyPr/>
          <a:lstStyle>
            <a:lvl1pPr marL="302363" indent="-302363">
              <a:buSzPct val="80000"/>
              <a:buFont typeface="Arial" pitchFamily="34" charset="0"/>
              <a:buChar char="•"/>
              <a:defRPr sz="2100"/>
            </a:lvl1pPr>
            <a:lvl2pPr marL="558302" indent="-241653">
              <a:buSzPct val="80000"/>
              <a:buFont typeface="Arial" pitchFamily="34" charset="0"/>
              <a:buChar char="•"/>
              <a:defRPr sz="2100"/>
            </a:lvl2pPr>
            <a:lvl3pPr marL="770195" indent="-211893" defTabSz="772576">
              <a:buSzPct val="80000"/>
              <a:buFont typeface="Arial" pitchFamily="34" charset="0"/>
              <a:buChar char="•"/>
              <a:defRPr sz="1800"/>
            </a:lvl3pPr>
            <a:lvl4pPr marL="988040" indent="-215465">
              <a:buSzPct val="80000"/>
              <a:buFont typeface="Arial" pitchFamily="34" charset="0"/>
              <a:buChar char="•"/>
              <a:defRPr sz="1500"/>
            </a:lvl4pPr>
            <a:lvl5pPr marL="1155887" indent="-167848">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604"/>
            <a:ext cx="4115872" cy="332399"/>
          </a:xfrm>
        </p:spPr>
        <p:txBody>
          <a:bodyPr anchor="b"/>
          <a:lstStyle>
            <a:lvl1pPr marL="0" indent="0">
              <a:lnSpc>
                <a:spcPct val="90000"/>
              </a:lnSpc>
              <a:spcBef>
                <a:spcPts val="0"/>
              </a:spcBef>
              <a:buNone/>
              <a:defRPr sz="2400" b="0">
                <a:latin typeface="Segoe UI Light" pitchFamily="34" charset="0"/>
              </a:defRPr>
            </a:lvl1pPr>
            <a:lvl2pPr marL="342825" indent="0">
              <a:buNone/>
              <a:defRPr sz="1500" b="1"/>
            </a:lvl2pPr>
            <a:lvl3pPr marL="685648" indent="0">
              <a:buNone/>
              <a:defRPr sz="1425" b="1"/>
            </a:lvl3pPr>
            <a:lvl4pPr marL="1028473" indent="0">
              <a:buNone/>
              <a:defRPr sz="1200" b="1"/>
            </a:lvl4pPr>
            <a:lvl5pPr marL="1371296" indent="0">
              <a:buNone/>
              <a:defRPr sz="1200" b="1"/>
            </a:lvl5pPr>
            <a:lvl6pPr marL="1714120" indent="0">
              <a:buNone/>
              <a:defRPr sz="1200" b="1"/>
            </a:lvl6pPr>
            <a:lvl7pPr marL="2056945" indent="0">
              <a:buNone/>
              <a:defRPr sz="1200" b="1"/>
            </a:lvl7pPr>
            <a:lvl8pPr marL="2399768" indent="0">
              <a:buNone/>
              <a:defRPr sz="1200" b="1"/>
            </a:lvl8pPr>
            <a:lvl9pPr marL="2742593"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9"/>
            <a:ext cx="4115872" cy="1458861"/>
          </a:xfrm>
        </p:spPr>
        <p:txBody>
          <a:bodyPr/>
          <a:lstStyle>
            <a:lvl1pPr marL="222200" indent="-2222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37" indent="-342837">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777" indent="-257129">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704" indent="-257129">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431" indent="-257129">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704" indent="-257129">
              <a:defRPr sz="1200"/>
            </a:lvl6pPr>
            <a:lvl7pPr marL="1202314" indent="-214274">
              <a:defRPr sz="1200"/>
            </a:lvl7pPr>
            <a:lvl8pPr>
              <a:defRPr sz="1200"/>
            </a:lvl8pPr>
            <a:lvl9pPr>
              <a:defRPr sz="1200"/>
            </a:lvl9pPr>
          </a:lstStyle>
          <a:p>
            <a:pPr marL="302363" lvl="0" indent="-302363" algn="l" defTabSz="685648" rtl="0" eaLnBrk="1" latinLnBrk="0" hangingPunct="1">
              <a:lnSpc>
                <a:spcPct val="90000"/>
              </a:lnSpc>
              <a:spcBef>
                <a:spcPct val="20000"/>
              </a:spcBef>
              <a:buSzPct val="80000"/>
            </a:pPr>
            <a:r>
              <a:rPr lang="en-US" smtClean="0"/>
              <a:t>Click to edit Master text styles</a:t>
            </a:r>
          </a:p>
          <a:p>
            <a:pPr marL="302363" lvl="1" indent="-302363" algn="l" defTabSz="685648" rtl="0" eaLnBrk="1" latinLnBrk="0" hangingPunct="1">
              <a:lnSpc>
                <a:spcPct val="90000"/>
              </a:lnSpc>
              <a:spcBef>
                <a:spcPct val="20000"/>
              </a:spcBef>
              <a:buSzPct val="80000"/>
            </a:pPr>
            <a:r>
              <a:rPr lang="en-US" smtClean="0"/>
              <a:t>Second level</a:t>
            </a:r>
          </a:p>
          <a:p>
            <a:pPr marL="302363" lvl="2" indent="-302363" algn="l" defTabSz="685648" rtl="0" eaLnBrk="1" latinLnBrk="0" hangingPunct="1">
              <a:lnSpc>
                <a:spcPct val="90000"/>
              </a:lnSpc>
              <a:spcBef>
                <a:spcPct val="20000"/>
              </a:spcBef>
              <a:buSzPct val="80000"/>
            </a:pPr>
            <a:r>
              <a:rPr lang="en-US" smtClean="0"/>
              <a:t>Third level</a:t>
            </a:r>
          </a:p>
          <a:p>
            <a:pPr marL="302363" lvl="3" indent="-302363" algn="l" defTabSz="685648" rtl="0" eaLnBrk="1" latinLnBrk="0" hangingPunct="1">
              <a:lnSpc>
                <a:spcPct val="90000"/>
              </a:lnSpc>
              <a:spcBef>
                <a:spcPct val="20000"/>
              </a:spcBef>
              <a:buSzPct val="80000"/>
            </a:pPr>
            <a:r>
              <a:rPr lang="en-US" smtClean="0"/>
              <a:t>Fourth level</a:t>
            </a:r>
          </a:p>
          <a:p>
            <a:pPr marL="302363" lvl="4" indent="-302363" algn="l" defTabSz="685648"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6372551"/>
            <a:ext cx="1261769" cy="195501"/>
          </a:xfrm>
          <a:prstGeom prst="rect">
            <a:avLst/>
          </a:prstGeom>
        </p:spPr>
      </p:pic>
    </p:spTree>
    <p:extLst>
      <p:ext uri="{BB962C8B-B14F-4D97-AF65-F5344CB8AC3E}">
        <p14:creationId xmlns:p14="http://schemas.microsoft.com/office/powerpoint/2010/main" val="1998234377"/>
      </p:ext>
    </p:extLst>
  </p:cSld>
  <p:clrMapOvr>
    <a:masterClrMapping/>
  </p:clrMapOvr>
  <p:transition>
    <p:fade/>
  </p:transition>
  <p:timing>
    <p:tnLst>
      <p:par>
        <p:cTn id="1" dur="indefinite" restart="never" nodeType="tmRoot"/>
      </p:par>
    </p:tnLst>
  </p:timing>
</p:sldLayout>
</file>

<file path=ppt/slideLayouts/slideLayout6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defRPr sz="4125"/>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6372551"/>
            <a:ext cx="1261769" cy="195501"/>
          </a:xfrm>
          <a:prstGeom prst="rect">
            <a:avLst/>
          </a:prstGeom>
        </p:spPr>
      </p:pic>
    </p:spTree>
    <p:extLst>
      <p:ext uri="{BB962C8B-B14F-4D97-AF65-F5344CB8AC3E}">
        <p14:creationId xmlns:p14="http://schemas.microsoft.com/office/powerpoint/2010/main" val="975777909"/>
      </p:ext>
    </p:extLst>
  </p:cSld>
  <p:clrMapOvr>
    <a:masterClrMapping/>
  </p:clrMapOvr>
  <p:transition>
    <p:fade/>
  </p:transition>
  <p:timing>
    <p:tnLst>
      <p:par>
        <p:cTn id="1" dur="indefinite" restart="never" nodeType="tmRoot"/>
      </p:par>
    </p:tnLst>
  </p:timing>
</p:sldLayout>
</file>

<file path=ppt/slideLayouts/slideLayout6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6372551"/>
            <a:ext cx="1261769" cy="195501"/>
          </a:xfrm>
          <a:prstGeom prst="rect">
            <a:avLst/>
          </a:prstGeom>
        </p:spPr>
      </p:pic>
    </p:spTree>
    <p:extLst>
      <p:ext uri="{BB962C8B-B14F-4D97-AF65-F5344CB8AC3E}">
        <p14:creationId xmlns:p14="http://schemas.microsoft.com/office/powerpoint/2010/main" val="2034058505"/>
      </p:ext>
    </p:extLst>
  </p:cSld>
  <p:clrMapOvr>
    <a:masterClrMapping/>
  </p:clrMapOvr>
  <p:transition>
    <p:fade/>
  </p:transition>
  <p:timing>
    <p:tnLst>
      <p:par>
        <p:cTn id="1" dur="indefinite" restart="never" nodeType="tmRoot"/>
      </p:par>
    </p:tnLst>
  </p:timing>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0" tIns="34271" rIns="68540" bIns="34271" numCol="1" spcCol="0" rtlCol="0" anchor="ctr" anchorCtr="0" compatLnSpc="1">
            <a:prstTxWarp prst="textNoShape">
              <a:avLst/>
            </a:prstTxWarp>
          </a:bodyPr>
          <a:lstStyle/>
          <a:p>
            <a:pPr algn="ctr" defTabSz="685217" fontAlgn="base">
              <a:spcBef>
                <a:spcPct val="0"/>
              </a:spcBef>
              <a:spcAft>
                <a:spcPct val="0"/>
              </a:spcAft>
            </a:pPr>
            <a:endParaRPr lang="en-US" sz="1725"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648" rtl="0" eaLnBrk="1" latinLnBrk="0" hangingPunct="1">
              <a:lnSpc>
                <a:spcPct val="90000"/>
              </a:lnSpc>
              <a:spcBef>
                <a:spcPct val="0"/>
              </a:spcBef>
              <a:buNone/>
              <a:defRPr lang="en-US" sz="4125"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3" y="3548229"/>
            <a:ext cx="5210341" cy="980748"/>
          </a:xfrm>
        </p:spPr>
        <p:txBody>
          <a:bodyPr lIns="182847" tIns="182847" anchor="ctr" anchorCtr="0"/>
          <a:lstStyle>
            <a:lvl1pPr marL="430928" indent="-428547">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10" indent="-257129">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648" rtl="0" eaLnBrk="1" latinLnBrk="0" hangingPunct="1">
              <a:lnSpc>
                <a:spcPct val="90000"/>
              </a:lnSpc>
              <a:spcBef>
                <a:spcPts val="0"/>
              </a:spcBef>
              <a:spcAft>
                <a:spcPts val="675"/>
              </a:spcAft>
              <a:buSzPct val="80000"/>
            </a:pPr>
            <a:r>
              <a:rPr lang="en-US" dirty="0" smtClean="0"/>
              <a:t>Click to edit Master text styles</a:t>
            </a:r>
          </a:p>
          <a:p>
            <a:pPr marL="2381" lvl="1" indent="0" algn="l" defTabSz="685648" rtl="0" eaLnBrk="1" latinLnBrk="0" hangingPunct="1">
              <a:lnSpc>
                <a:spcPct val="90000"/>
              </a:lnSpc>
              <a:spcBef>
                <a:spcPts val="0"/>
              </a:spcBef>
              <a:spcAft>
                <a:spcPts val="675"/>
              </a:spcAft>
              <a:buSzPct val="80000"/>
            </a:pPr>
            <a:r>
              <a:rPr lang="en-US" dirty="0" smtClean="0"/>
              <a:t>Second level</a:t>
            </a:r>
          </a:p>
        </p:txBody>
      </p:sp>
      <p:sp>
        <p:nvSpPr>
          <p:cNvPr id="18" name="Freeform 105"/>
          <p:cNvSpPr>
            <a:spLocks/>
          </p:cNvSpPr>
          <p:nvPr userDrawn="1"/>
        </p:nvSpPr>
        <p:spPr bwMode="black">
          <a:xfrm>
            <a:off x="900364" y="2133601"/>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18" tIns="30859" rIns="61718" bIns="30859" numCol="1" anchor="t" anchorCtr="0" compatLnSpc="1">
            <a:prstTxWarp prst="textNoShape">
              <a:avLst/>
            </a:prstTxWarp>
          </a:bodyPr>
          <a:lstStyle/>
          <a:p>
            <a:pPr defTabSz="914075"/>
            <a:endParaRPr lang="en-US" sz="1200">
              <a:solidFill>
                <a:srgbClr val="292929"/>
              </a:solidFill>
            </a:endParaRPr>
          </a:p>
        </p:txBody>
      </p:sp>
    </p:spTree>
    <p:extLst>
      <p:ext uri="{BB962C8B-B14F-4D97-AF65-F5344CB8AC3E}">
        <p14:creationId xmlns:p14="http://schemas.microsoft.com/office/powerpoint/2010/main" val="549554562"/>
      </p:ext>
    </p:extLst>
  </p:cSld>
  <p:clrMapOvr>
    <a:masterClrMapping/>
  </p:clrMapOvr>
  <p:transition>
    <p:fade/>
  </p:transition>
  <p:timing>
    <p:tnLst>
      <p:par>
        <p:cTn id="1" dur="indefinite" restart="never" nodeType="tmRoot"/>
      </p:par>
    </p:tnLst>
  </p:timing>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76"/>
            <a:ext cx="3154788" cy="461665"/>
          </a:xfrm>
        </p:spPr>
        <p:txBody>
          <a:bodyPr>
            <a:noAutofit/>
          </a:bodyPr>
          <a:lstStyle>
            <a:lvl1pPr marL="0" indent="0" algn="l" defTabSz="68564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25" indent="0" algn="ctr">
              <a:buNone/>
              <a:defRPr>
                <a:solidFill>
                  <a:schemeClr val="tx1">
                    <a:tint val="75000"/>
                  </a:schemeClr>
                </a:solidFill>
              </a:defRPr>
            </a:lvl2pPr>
            <a:lvl3pPr marL="685648" indent="0" algn="ctr">
              <a:buNone/>
              <a:defRPr>
                <a:solidFill>
                  <a:schemeClr val="tx1">
                    <a:tint val="75000"/>
                  </a:schemeClr>
                </a:solidFill>
              </a:defRPr>
            </a:lvl3pPr>
            <a:lvl4pPr marL="1028473" indent="0" algn="ctr">
              <a:buNone/>
              <a:defRPr>
                <a:solidFill>
                  <a:schemeClr val="tx1">
                    <a:tint val="75000"/>
                  </a:schemeClr>
                </a:solidFill>
              </a:defRPr>
            </a:lvl4pPr>
            <a:lvl5pPr marL="1371296" indent="0" algn="ctr">
              <a:buNone/>
              <a:defRPr>
                <a:solidFill>
                  <a:schemeClr val="tx1">
                    <a:tint val="75000"/>
                  </a:schemeClr>
                </a:solidFill>
              </a:defRPr>
            </a:lvl5pPr>
            <a:lvl6pPr marL="1714120" indent="0" algn="ctr">
              <a:buNone/>
              <a:defRPr>
                <a:solidFill>
                  <a:schemeClr val="tx1">
                    <a:tint val="75000"/>
                  </a:schemeClr>
                </a:solidFill>
              </a:defRPr>
            </a:lvl6pPr>
            <a:lvl7pPr marL="2056945" indent="0" algn="ctr">
              <a:buNone/>
              <a:defRPr>
                <a:solidFill>
                  <a:schemeClr val="tx1">
                    <a:tint val="75000"/>
                  </a:schemeClr>
                </a:solidFill>
              </a:defRPr>
            </a:lvl7pPr>
            <a:lvl8pPr marL="2399768" indent="0" algn="ctr">
              <a:buNone/>
              <a:defRPr>
                <a:solidFill>
                  <a:schemeClr val="tx1">
                    <a:tint val="75000"/>
                  </a:schemeClr>
                </a:solidFill>
              </a:defRPr>
            </a:lvl8pPr>
            <a:lvl9pPr marL="274259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4"/>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51"/>
            <a:ext cx="262503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648"/>
              <a:endParaRPr lang="en-US" sz="1425">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648"/>
              <a:endParaRPr lang="en-US" sz="1425">
                <a:solidFill>
                  <a:srgbClr val="292929"/>
                </a:solidFill>
              </a:endParaRPr>
            </a:p>
          </p:txBody>
        </p:sp>
      </p:grpSp>
    </p:spTree>
    <p:extLst>
      <p:ext uri="{BB962C8B-B14F-4D97-AF65-F5344CB8AC3E}">
        <p14:creationId xmlns:p14="http://schemas.microsoft.com/office/powerpoint/2010/main" val="3490179155"/>
      </p:ext>
    </p:extLst>
  </p:cSld>
  <p:clrMapOvr>
    <a:masterClrMapping/>
  </p:clrMapOvr>
  <p:transition>
    <p:fade/>
  </p:transition>
  <p:timing>
    <p:tnLst>
      <p:par>
        <p:cTn id="1" dur="indefinite" restart="never" nodeType="tmRoot"/>
      </p:par>
    </p:tnLst>
  </p:timing>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76"/>
            <a:ext cx="3154788" cy="461665"/>
          </a:xfrm>
        </p:spPr>
        <p:txBody>
          <a:bodyPr>
            <a:noAutofit/>
          </a:bodyPr>
          <a:lstStyle>
            <a:lvl1pPr marL="0" indent="0" algn="l" defTabSz="68564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25" indent="0" algn="ctr">
              <a:buNone/>
              <a:defRPr>
                <a:solidFill>
                  <a:schemeClr val="tx1">
                    <a:tint val="75000"/>
                  </a:schemeClr>
                </a:solidFill>
              </a:defRPr>
            </a:lvl2pPr>
            <a:lvl3pPr marL="685648" indent="0" algn="ctr">
              <a:buNone/>
              <a:defRPr>
                <a:solidFill>
                  <a:schemeClr val="tx1">
                    <a:tint val="75000"/>
                  </a:schemeClr>
                </a:solidFill>
              </a:defRPr>
            </a:lvl3pPr>
            <a:lvl4pPr marL="1028473" indent="0" algn="ctr">
              <a:buNone/>
              <a:defRPr>
                <a:solidFill>
                  <a:schemeClr val="tx1">
                    <a:tint val="75000"/>
                  </a:schemeClr>
                </a:solidFill>
              </a:defRPr>
            </a:lvl4pPr>
            <a:lvl5pPr marL="1371296" indent="0" algn="ctr">
              <a:buNone/>
              <a:defRPr>
                <a:solidFill>
                  <a:schemeClr val="tx1">
                    <a:tint val="75000"/>
                  </a:schemeClr>
                </a:solidFill>
              </a:defRPr>
            </a:lvl5pPr>
            <a:lvl6pPr marL="1714120" indent="0" algn="ctr">
              <a:buNone/>
              <a:defRPr>
                <a:solidFill>
                  <a:schemeClr val="tx1">
                    <a:tint val="75000"/>
                  </a:schemeClr>
                </a:solidFill>
              </a:defRPr>
            </a:lvl6pPr>
            <a:lvl7pPr marL="2056945" indent="0" algn="ctr">
              <a:buNone/>
              <a:defRPr>
                <a:solidFill>
                  <a:schemeClr val="tx1">
                    <a:tint val="75000"/>
                  </a:schemeClr>
                </a:solidFill>
              </a:defRPr>
            </a:lvl7pPr>
            <a:lvl8pPr marL="2399768" indent="0" algn="ctr">
              <a:buNone/>
              <a:defRPr>
                <a:solidFill>
                  <a:schemeClr val="tx1">
                    <a:tint val="75000"/>
                  </a:schemeClr>
                </a:solidFill>
              </a:defRPr>
            </a:lvl8pPr>
            <a:lvl9pPr marL="274259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4"/>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7" y="2008096"/>
            <a:ext cx="1702251"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7" tIns="34285" rIns="68567" bIns="34285" numCol="1" anchor="t" anchorCtr="0" compatLnSpc="1">
            <a:prstTxWarp prst="textNoShape">
              <a:avLst/>
            </a:prstTxWarp>
          </a:bodyPr>
          <a:lstStyle/>
          <a:p>
            <a:pPr defTabSz="685648"/>
            <a:endParaRPr lang="en-US" sz="1425">
              <a:solidFill>
                <a:srgbClr val="292929"/>
              </a:solidFill>
            </a:endParaRPr>
          </a:p>
        </p:txBody>
      </p:sp>
    </p:spTree>
    <p:extLst>
      <p:ext uri="{BB962C8B-B14F-4D97-AF65-F5344CB8AC3E}">
        <p14:creationId xmlns:p14="http://schemas.microsoft.com/office/powerpoint/2010/main" val="1206626789"/>
      </p:ext>
    </p:extLst>
  </p:cSld>
  <p:clrMapOvr>
    <a:masterClrMapping/>
  </p:clrMapOvr>
  <p:transition>
    <p:fade/>
  </p:transition>
  <p:timing>
    <p:tnLst>
      <p:par>
        <p:cTn id="1" dur="indefinite" restart="never" nodeType="tmRoot"/>
      </p:par>
    </p:tnLst>
  </p:timing>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76"/>
            <a:ext cx="3154788" cy="461665"/>
          </a:xfrm>
        </p:spPr>
        <p:txBody>
          <a:bodyPr>
            <a:noAutofit/>
          </a:bodyPr>
          <a:lstStyle>
            <a:lvl1pPr marL="0" indent="0" algn="l" defTabSz="68564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25" indent="0" algn="ctr">
              <a:buNone/>
              <a:defRPr>
                <a:solidFill>
                  <a:schemeClr val="tx1">
                    <a:tint val="75000"/>
                  </a:schemeClr>
                </a:solidFill>
              </a:defRPr>
            </a:lvl2pPr>
            <a:lvl3pPr marL="685648" indent="0" algn="ctr">
              <a:buNone/>
              <a:defRPr>
                <a:solidFill>
                  <a:schemeClr val="tx1">
                    <a:tint val="75000"/>
                  </a:schemeClr>
                </a:solidFill>
              </a:defRPr>
            </a:lvl3pPr>
            <a:lvl4pPr marL="1028473" indent="0" algn="ctr">
              <a:buNone/>
              <a:defRPr>
                <a:solidFill>
                  <a:schemeClr val="tx1">
                    <a:tint val="75000"/>
                  </a:schemeClr>
                </a:solidFill>
              </a:defRPr>
            </a:lvl4pPr>
            <a:lvl5pPr marL="1371296" indent="0" algn="ctr">
              <a:buNone/>
              <a:defRPr>
                <a:solidFill>
                  <a:schemeClr val="tx1">
                    <a:tint val="75000"/>
                  </a:schemeClr>
                </a:solidFill>
              </a:defRPr>
            </a:lvl5pPr>
            <a:lvl6pPr marL="1714120" indent="0" algn="ctr">
              <a:buNone/>
              <a:defRPr>
                <a:solidFill>
                  <a:schemeClr val="tx1">
                    <a:tint val="75000"/>
                  </a:schemeClr>
                </a:solidFill>
              </a:defRPr>
            </a:lvl6pPr>
            <a:lvl7pPr marL="2056945" indent="0" algn="ctr">
              <a:buNone/>
              <a:defRPr>
                <a:solidFill>
                  <a:schemeClr val="tx1">
                    <a:tint val="75000"/>
                  </a:schemeClr>
                </a:solidFill>
              </a:defRPr>
            </a:lvl7pPr>
            <a:lvl8pPr marL="2399768" indent="0" algn="ctr">
              <a:buNone/>
              <a:defRPr>
                <a:solidFill>
                  <a:schemeClr val="tx1">
                    <a:tint val="75000"/>
                  </a:schemeClr>
                </a:solidFill>
              </a:defRPr>
            </a:lvl8pPr>
            <a:lvl9pPr marL="274259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4"/>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6"/>
            <a:ext cx="2383307"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648"/>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648"/>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648"/>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648"/>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648"/>
              <a:endParaRPr lang="en-US" sz="1200">
                <a:solidFill>
                  <a:srgbClr val="292929"/>
                </a:solidFill>
              </a:endParaRPr>
            </a:p>
          </p:txBody>
        </p:sp>
      </p:grpSp>
    </p:spTree>
    <p:extLst>
      <p:ext uri="{BB962C8B-B14F-4D97-AF65-F5344CB8AC3E}">
        <p14:creationId xmlns:p14="http://schemas.microsoft.com/office/powerpoint/2010/main" val="1263121"/>
      </p:ext>
    </p:extLst>
  </p:cSld>
  <p:clrMapOvr>
    <a:masterClrMapping/>
  </p:clrMapOvr>
  <p:transition>
    <p:fade/>
  </p:transition>
  <p:timing>
    <p:tnLst>
      <p:par>
        <p:cTn id="1" dur="indefinite" restart="never" nodeType="tmRoot"/>
      </p:par>
    </p:tnLst>
  </p:timing>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76"/>
            <a:ext cx="3154788" cy="461665"/>
          </a:xfrm>
        </p:spPr>
        <p:txBody>
          <a:bodyPr>
            <a:noAutofit/>
          </a:bodyPr>
          <a:lstStyle>
            <a:lvl1pPr marL="0" indent="0" algn="l" defTabSz="68564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25" indent="0" algn="ctr">
              <a:buNone/>
              <a:defRPr>
                <a:solidFill>
                  <a:schemeClr val="tx1">
                    <a:tint val="75000"/>
                  </a:schemeClr>
                </a:solidFill>
              </a:defRPr>
            </a:lvl2pPr>
            <a:lvl3pPr marL="685648" indent="0" algn="ctr">
              <a:buNone/>
              <a:defRPr>
                <a:solidFill>
                  <a:schemeClr val="tx1">
                    <a:tint val="75000"/>
                  </a:schemeClr>
                </a:solidFill>
              </a:defRPr>
            </a:lvl3pPr>
            <a:lvl4pPr marL="1028473" indent="0" algn="ctr">
              <a:buNone/>
              <a:defRPr>
                <a:solidFill>
                  <a:schemeClr val="tx1">
                    <a:tint val="75000"/>
                  </a:schemeClr>
                </a:solidFill>
              </a:defRPr>
            </a:lvl4pPr>
            <a:lvl5pPr marL="1371296" indent="0" algn="ctr">
              <a:buNone/>
              <a:defRPr>
                <a:solidFill>
                  <a:schemeClr val="tx1">
                    <a:tint val="75000"/>
                  </a:schemeClr>
                </a:solidFill>
              </a:defRPr>
            </a:lvl5pPr>
            <a:lvl6pPr marL="1714120" indent="0" algn="ctr">
              <a:buNone/>
              <a:defRPr>
                <a:solidFill>
                  <a:schemeClr val="tx1">
                    <a:tint val="75000"/>
                  </a:schemeClr>
                </a:solidFill>
              </a:defRPr>
            </a:lvl6pPr>
            <a:lvl7pPr marL="2056945" indent="0" algn="ctr">
              <a:buNone/>
              <a:defRPr>
                <a:solidFill>
                  <a:schemeClr val="tx1">
                    <a:tint val="75000"/>
                  </a:schemeClr>
                </a:solidFill>
              </a:defRPr>
            </a:lvl7pPr>
            <a:lvl8pPr marL="2399768" indent="0" algn="ctr">
              <a:buNone/>
              <a:defRPr>
                <a:solidFill>
                  <a:schemeClr val="tx1">
                    <a:tint val="75000"/>
                  </a:schemeClr>
                </a:solidFill>
              </a:defRPr>
            </a:lvl8pPr>
            <a:lvl9pPr marL="274259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4"/>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6" y="1932607"/>
            <a:ext cx="2260588"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18" tIns="30859" rIns="61718" bIns="30859" numCol="1" anchor="t" anchorCtr="0" compatLnSpc="1">
            <a:prstTxWarp prst="textNoShape">
              <a:avLst/>
            </a:prstTxWarp>
          </a:bodyPr>
          <a:lstStyle/>
          <a:p>
            <a:pPr defTabSz="685648"/>
            <a:endParaRPr lang="en-US" sz="1200">
              <a:solidFill>
                <a:srgbClr val="292929"/>
              </a:solidFill>
            </a:endParaRPr>
          </a:p>
        </p:txBody>
      </p:sp>
    </p:spTree>
    <p:extLst>
      <p:ext uri="{BB962C8B-B14F-4D97-AF65-F5344CB8AC3E}">
        <p14:creationId xmlns:p14="http://schemas.microsoft.com/office/powerpoint/2010/main" val="1234077638"/>
      </p:ext>
    </p:extLst>
  </p:cSld>
  <p:clrMapOvr>
    <a:masterClrMapping/>
  </p:clrMapOvr>
  <p:transition>
    <p:fade/>
  </p:transition>
  <p:timing>
    <p:tnLst>
      <p:par>
        <p:cTn id="1" dur="indefinite" restart="never" nodeType="tmRoot"/>
      </p:par>
    </p:tnLst>
  </p:timing>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76"/>
            <a:ext cx="3154788" cy="461665"/>
          </a:xfrm>
        </p:spPr>
        <p:txBody>
          <a:bodyPr>
            <a:noAutofit/>
          </a:bodyPr>
          <a:lstStyle>
            <a:lvl1pPr marL="0" indent="0" algn="l" defTabSz="68564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25" indent="0" algn="ctr">
              <a:buNone/>
              <a:defRPr>
                <a:solidFill>
                  <a:schemeClr val="tx1">
                    <a:tint val="75000"/>
                  </a:schemeClr>
                </a:solidFill>
              </a:defRPr>
            </a:lvl2pPr>
            <a:lvl3pPr marL="685648" indent="0" algn="ctr">
              <a:buNone/>
              <a:defRPr>
                <a:solidFill>
                  <a:schemeClr val="tx1">
                    <a:tint val="75000"/>
                  </a:schemeClr>
                </a:solidFill>
              </a:defRPr>
            </a:lvl3pPr>
            <a:lvl4pPr marL="1028473" indent="0" algn="ctr">
              <a:buNone/>
              <a:defRPr>
                <a:solidFill>
                  <a:schemeClr val="tx1">
                    <a:tint val="75000"/>
                  </a:schemeClr>
                </a:solidFill>
              </a:defRPr>
            </a:lvl4pPr>
            <a:lvl5pPr marL="1371296" indent="0" algn="ctr">
              <a:buNone/>
              <a:defRPr>
                <a:solidFill>
                  <a:schemeClr val="tx1">
                    <a:tint val="75000"/>
                  </a:schemeClr>
                </a:solidFill>
              </a:defRPr>
            </a:lvl5pPr>
            <a:lvl6pPr marL="1714120" indent="0" algn="ctr">
              <a:buNone/>
              <a:defRPr>
                <a:solidFill>
                  <a:schemeClr val="tx1">
                    <a:tint val="75000"/>
                  </a:schemeClr>
                </a:solidFill>
              </a:defRPr>
            </a:lvl6pPr>
            <a:lvl7pPr marL="2056945" indent="0" algn="ctr">
              <a:buNone/>
              <a:defRPr>
                <a:solidFill>
                  <a:schemeClr val="tx1">
                    <a:tint val="75000"/>
                  </a:schemeClr>
                </a:solidFill>
              </a:defRPr>
            </a:lvl7pPr>
            <a:lvl8pPr marL="2399768" indent="0" algn="ctr">
              <a:buNone/>
              <a:defRPr>
                <a:solidFill>
                  <a:schemeClr val="tx1">
                    <a:tint val="75000"/>
                  </a:schemeClr>
                </a:solidFill>
              </a:defRPr>
            </a:lvl8pPr>
            <a:lvl9pPr marL="274259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4"/>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6" y="1905001"/>
            <a:ext cx="958448"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8"/>
              <a:endParaRPr lang="en-US" sz="1425">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8"/>
              <a:endParaRPr lang="en-US" sz="1425">
                <a:solidFill>
                  <a:srgbClr val="292929"/>
                </a:solidFill>
              </a:endParaRPr>
            </a:p>
          </p:txBody>
        </p:sp>
      </p:grpSp>
    </p:spTree>
    <p:extLst>
      <p:ext uri="{BB962C8B-B14F-4D97-AF65-F5344CB8AC3E}">
        <p14:creationId xmlns:p14="http://schemas.microsoft.com/office/powerpoint/2010/main" val="2020152878"/>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3124304"/>
            <a:ext cx="8363938" cy="914096"/>
          </a:xfrm>
        </p:spPr>
        <p:txBody>
          <a:bodyPr anchor="b" anchorCtr="0"/>
          <a:lstStyle>
            <a:lvl1pPr>
              <a:defRPr sz="6600" spc="-225"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951624232"/>
      </p:ext>
    </p:extLst>
  </p:cSld>
  <p:clrMapOvr>
    <a:masterClrMapping/>
  </p:clrMapOvr>
  <p:transition>
    <p:fade/>
  </p:transition>
  <p:timing>
    <p:tnLst>
      <p:par>
        <p:cTn id="1" dur="indefinite" restart="never" nodeType="tmRoot"/>
      </p:par>
    </p:tnLst>
  </p:timing>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9" y="1905003"/>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53"/>
            <a:ext cx="1880410" cy="291353"/>
          </a:xfrm>
          <a:prstGeom prst="rect">
            <a:avLst/>
          </a:prstGeom>
        </p:spPr>
      </p:pic>
    </p:spTree>
    <p:extLst>
      <p:ext uri="{BB962C8B-B14F-4D97-AF65-F5344CB8AC3E}">
        <p14:creationId xmlns:p14="http://schemas.microsoft.com/office/powerpoint/2010/main" val="1946617124"/>
      </p:ext>
    </p:extLst>
  </p:cSld>
  <p:clrMapOvr>
    <a:masterClrMapping/>
  </p:clrMapOvr>
  <p:transition>
    <p:fade/>
  </p:transition>
  <p:timing>
    <p:tnLst>
      <p:par>
        <p:cTn id="1" dur="indefinite" restart="never" nodeType="tmRoot"/>
      </p:par>
    </p:tnLst>
  </p:timing>
</p:sldLayout>
</file>

<file path=ppt/slideLayouts/slideLayout64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7" y="3140275"/>
            <a:ext cx="2660550" cy="577452"/>
          </a:xfrm>
          <a:prstGeom prst="rect">
            <a:avLst/>
          </a:prstGeom>
          <a:noFill/>
          <a:ln>
            <a:noFill/>
          </a:ln>
        </p:spPr>
      </p:pic>
      <p:sp>
        <p:nvSpPr>
          <p:cNvPr id="3" name="Text Box 3"/>
          <p:cNvSpPr txBox="1">
            <a:spLocks noChangeArrowheads="1"/>
          </p:cNvSpPr>
          <p:nvPr userDrawn="1"/>
        </p:nvSpPr>
        <p:spPr bwMode="blackWhite">
          <a:xfrm>
            <a:off x="381002" y="6083576"/>
            <a:ext cx="8382000" cy="311602"/>
          </a:xfrm>
          <a:prstGeom prst="rect">
            <a:avLst/>
          </a:prstGeom>
          <a:noFill/>
          <a:ln w="12700">
            <a:noFill/>
            <a:miter lim="800000"/>
            <a:headEnd type="none" w="sm" len="sm"/>
            <a:tailEnd type="none" w="sm" len="sm"/>
          </a:ln>
          <a:effectLst/>
        </p:spPr>
        <p:txBody>
          <a:bodyPr vert="horz" wrap="square" lIns="68556" tIns="34279" rIns="68556" bIns="34279" numCol="1" anchor="t" anchorCtr="0" compatLnSpc="1">
            <a:prstTxWarp prst="textNoShape">
              <a:avLst/>
            </a:prstTxWarp>
            <a:spAutoFit/>
          </a:bodyPr>
          <a:lstStyle/>
          <a:p>
            <a:pPr algn="ctr" defTabSz="685451"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2011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451"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25" dirty="0" smtClean="0">
                <a:solidFill>
                  <a:srgbClr val="FFFFFF">
                    <a:alpha val="99000"/>
                  </a:srgbClr>
                </a:solidFill>
                <a:cs typeface="Arial" charset="0"/>
              </a:rPr>
              <a:t>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871502320"/>
      </p:ext>
    </p:extLst>
  </p:cSld>
  <p:clrMapOvr>
    <a:masterClrMapping/>
  </p:clrMapOvr>
  <p:transition>
    <p:fade/>
  </p:transition>
  <p:timing>
    <p:tnLst>
      <p:par>
        <p:cTn id="1" dur="indefinite" restart="never" nodeType="tmRoot"/>
      </p:par>
    </p:tnLst>
  </p:timing>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3"/>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648"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4"/>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648"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6"/>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8" y="228604"/>
            <a:ext cx="1873859" cy="290339"/>
          </a:xfrm>
          <a:prstGeom prst="rect">
            <a:avLst/>
          </a:prstGeom>
        </p:spPr>
      </p:pic>
    </p:spTree>
    <p:extLst>
      <p:ext uri="{BB962C8B-B14F-4D97-AF65-F5344CB8AC3E}">
        <p14:creationId xmlns:p14="http://schemas.microsoft.com/office/powerpoint/2010/main" val="3122437529"/>
      </p:ext>
    </p:extLst>
  </p:cSld>
  <p:clrMapOvr>
    <a:masterClrMapping/>
  </p:clrMapOvr>
  <p:transition>
    <p:fade/>
  </p:transition>
  <p:timing>
    <p:tnLst>
      <p:par>
        <p:cTn id="1" dur="indefinite" restart="never" nodeType="tmRoot"/>
      </p:par>
    </p:tnLst>
  </p:timing>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8" y="1447799"/>
            <a:ext cx="8363938" cy="1500411"/>
          </a:xfrm>
        </p:spPr>
        <p:txBody>
          <a:bodyPr/>
          <a:lstStyle>
            <a:lvl1pPr marL="345218" indent="-345218">
              <a:buClr>
                <a:srgbClr val="FFFFFF"/>
              </a:buClr>
              <a:buSzPct val="70000"/>
              <a:buFontTx/>
              <a:buBlip>
                <a:blip r:embed="rId2"/>
              </a:buBlip>
              <a:defRPr>
                <a:gradFill>
                  <a:gsLst>
                    <a:gs pos="0">
                      <a:srgbClr val="FFFFFF"/>
                    </a:gs>
                    <a:gs pos="86000">
                      <a:srgbClr val="FFFFFF"/>
                    </a:gs>
                  </a:gsLst>
                  <a:lin ang="5400000" scaled="0"/>
                </a:gradFill>
              </a:defRPr>
            </a:lvl1pPr>
            <a:lvl2pPr marL="641632" indent="-296414">
              <a:buClr>
                <a:srgbClr val="FFFFFF"/>
              </a:buClr>
              <a:buSzPct val="70000"/>
              <a:buFontTx/>
              <a:buBlip>
                <a:blip r:embed="rId2"/>
              </a:buBlip>
              <a:defRPr>
                <a:gradFill>
                  <a:gsLst>
                    <a:gs pos="0">
                      <a:srgbClr val="FFFFFF"/>
                    </a:gs>
                    <a:gs pos="86000">
                      <a:srgbClr val="FFFFFF"/>
                    </a:gs>
                  </a:gsLst>
                  <a:lin ang="5400000" scaled="0"/>
                </a:gradFill>
              </a:defRPr>
            </a:lvl2pPr>
            <a:lvl3pPr marL="943996" indent="-302363">
              <a:buClr>
                <a:srgbClr val="FFFFFF"/>
              </a:buClr>
              <a:buSzPct val="70000"/>
              <a:buFontTx/>
              <a:buBlip>
                <a:blip r:embed="rId2"/>
              </a:buBlip>
              <a:defRPr>
                <a:gradFill>
                  <a:gsLst>
                    <a:gs pos="0">
                      <a:srgbClr val="FFFFFF"/>
                    </a:gs>
                    <a:gs pos="86000">
                      <a:srgbClr val="FFFFFF"/>
                    </a:gs>
                  </a:gsLst>
                  <a:lin ang="5400000" scaled="0"/>
                </a:gradFill>
              </a:defRPr>
            </a:lvl3pPr>
            <a:lvl4pPr marL="1203503" indent="-259510">
              <a:buClr>
                <a:srgbClr val="FFFFFF"/>
              </a:buClr>
              <a:buSzPct val="70000"/>
              <a:buFontTx/>
              <a:buBlip>
                <a:blip r:embed="rId2"/>
              </a:buBlip>
              <a:defRPr>
                <a:gradFill>
                  <a:gsLst>
                    <a:gs pos="0">
                      <a:srgbClr val="FFFFFF"/>
                    </a:gs>
                    <a:gs pos="86000">
                      <a:srgbClr val="FFFFFF"/>
                    </a:gs>
                  </a:gsLst>
                  <a:lin ang="5400000" scaled="0"/>
                </a:gradFill>
              </a:defRPr>
            </a:lvl4pPr>
            <a:lvl5pPr marL="1455871" indent="-25236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73097237"/>
      </p:ext>
    </p:extLst>
  </p:cSld>
  <p:clrMapOvr>
    <a:masterClrMapping/>
  </p:clrMapOvr>
  <p:transition>
    <p:fade/>
  </p:transition>
  <p:timing>
    <p:tnLst>
      <p:par>
        <p:cTn id="1" dur="indefinite" restart="never" nodeType="tmRoot"/>
      </p:par>
    </p:tnLst>
  </p:timing>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8" y="1447799"/>
            <a:ext cx="8363938" cy="1500411"/>
          </a:xfrm>
        </p:spPr>
        <p:txBody>
          <a:bodyPr/>
          <a:lstStyle>
            <a:lvl1pPr marL="345218" indent="-345218">
              <a:buClr>
                <a:srgbClr val="FFFFFF"/>
              </a:buClr>
              <a:buSzPct val="70000"/>
              <a:buFontTx/>
              <a:buBlip>
                <a:blip r:embed="rId2"/>
              </a:buBlip>
              <a:defRPr>
                <a:gradFill>
                  <a:gsLst>
                    <a:gs pos="0">
                      <a:srgbClr val="FFFFFF"/>
                    </a:gs>
                    <a:gs pos="86000">
                      <a:srgbClr val="FFFFFF"/>
                    </a:gs>
                  </a:gsLst>
                  <a:lin ang="5400000" scaled="0"/>
                </a:gradFill>
              </a:defRPr>
            </a:lvl1pPr>
            <a:lvl2pPr marL="641632" indent="-296414">
              <a:buClr>
                <a:srgbClr val="FFFFFF"/>
              </a:buClr>
              <a:buSzPct val="70000"/>
              <a:buFontTx/>
              <a:buBlip>
                <a:blip r:embed="rId2"/>
              </a:buBlip>
              <a:defRPr>
                <a:gradFill>
                  <a:gsLst>
                    <a:gs pos="0">
                      <a:srgbClr val="FFFFFF"/>
                    </a:gs>
                    <a:gs pos="86000">
                      <a:srgbClr val="FFFFFF"/>
                    </a:gs>
                  </a:gsLst>
                  <a:lin ang="5400000" scaled="0"/>
                </a:gradFill>
              </a:defRPr>
            </a:lvl2pPr>
            <a:lvl3pPr marL="943996" indent="-302363">
              <a:buClr>
                <a:srgbClr val="FFFFFF"/>
              </a:buClr>
              <a:buSzPct val="70000"/>
              <a:buFontTx/>
              <a:buBlip>
                <a:blip r:embed="rId2"/>
              </a:buBlip>
              <a:defRPr>
                <a:gradFill>
                  <a:gsLst>
                    <a:gs pos="0">
                      <a:srgbClr val="FFFFFF"/>
                    </a:gs>
                    <a:gs pos="86000">
                      <a:srgbClr val="FFFFFF"/>
                    </a:gs>
                  </a:gsLst>
                  <a:lin ang="5400000" scaled="0"/>
                </a:gradFill>
              </a:defRPr>
            </a:lvl3pPr>
            <a:lvl4pPr marL="1203503" indent="-259510">
              <a:buClr>
                <a:srgbClr val="FFFFFF"/>
              </a:buClr>
              <a:buSzPct val="70000"/>
              <a:buFontTx/>
              <a:buBlip>
                <a:blip r:embed="rId2"/>
              </a:buBlip>
              <a:defRPr>
                <a:gradFill>
                  <a:gsLst>
                    <a:gs pos="0">
                      <a:srgbClr val="FFFFFF"/>
                    </a:gs>
                    <a:gs pos="86000">
                      <a:srgbClr val="FFFFFF"/>
                    </a:gs>
                  </a:gsLst>
                  <a:lin ang="5400000" scaled="0"/>
                </a:gradFill>
              </a:defRPr>
            </a:lvl4pPr>
            <a:lvl5pPr marL="1455871" indent="-25236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8"/>
            <a:ext cx="9144001" cy="619125"/>
          </a:xfrm>
          <a:solidFill>
            <a:srgbClr val="FFFF99"/>
          </a:solidFill>
        </p:spPr>
        <p:txBody>
          <a:bodyPr wrap="square" lIns="152366" tIns="76181" rIns="152366" bIns="76181"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093430694"/>
      </p:ext>
    </p:extLst>
  </p:cSld>
  <p:clrMapOvr>
    <a:masterClrMapping/>
  </p:clrMapOvr>
  <p:transition>
    <p:fade/>
  </p:transition>
  <p:timing>
    <p:tnLst>
      <p:par>
        <p:cTn id="1" dur="indefinite" restart="never" nodeType="tmRoot"/>
      </p:par>
    </p:tnLst>
  </p:timing>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8" y="2234115"/>
            <a:ext cx="6281777" cy="1359196"/>
          </a:xfrm>
        </p:spPr>
        <p:txBody>
          <a:bodyPr anchor="ctr" anchorCtr="0">
            <a:noAutofit/>
          </a:bodyPr>
          <a:lstStyle>
            <a:lvl1pPr>
              <a:lnSpc>
                <a:spcPct val="90000"/>
              </a:lnSpc>
              <a:defRPr sz="5025"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9" y="4612344"/>
            <a:ext cx="4091816" cy="858697"/>
          </a:xfrm>
        </p:spPr>
        <p:txBody>
          <a:bodyPr/>
          <a:lstStyle>
            <a:lvl1pPr marL="0" indent="0">
              <a:buFont typeface="Arial" pitchFamily="34" charset="0"/>
              <a:buNone/>
              <a:defRPr sz="1800">
                <a:solidFill>
                  <a:schemeClr val="bg1">
                    <a:alpha val="98000"/>
                  </a:schemeClr>
                </a:solidFill>
                <a:latin typeface="+mj-lt"/>
              </a:defRPr>
            </a:lvl1pPr>
            <a:lvl2pPr marL="345233" indent="0">
              <a:buFont typeface="Arial" pitchFamily="34" charset="0"/>
              <a:buNone/>
              <a:defRPr/>
            </a:lvl2pPr>
            <a:lvl3pPr marL="641658" indent="0">
              <a:buFont typeface="Arial" pitchFamily="34" charset="0"/>
              <a:buNone/>
              <a:defRPr/>
            </a:lvl3pPr>
            <a:lvl4pPr marL="944035" indent="0">
              <a:buFont typeface="Arial" pitchFamily="34" charset="0"/>
              <a:buNone/>
              <a:defRPr/>
            </a:lvl4pPr>
            <a:lvl5pPr marL="1203554"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8" y="228603"/>
            <a:ext cx="1873859" cy="290339"/>
          </a:xfrm>
          <a:prstGeom prst="rect">
            <a:avLst/>
          </a:prstGeom>
        </p:spPr>
      </p:pic>
    </p:spTree>
    <p:extLst>
      <p:ext uri="{BB962C8B-B14F-4D97-AF65-F5344CB8AC3E}">
        <p14:creationId xmlns:p14="http://schemas.microsoft.com/office/powerpoint/2010/main" val="2050970426"/>
      </p:ext>
    </p:extLst>
  </p:cSld>
  <p:clrMapOvr>
    <a:masterClrMapping/>
  </p:clrMapOvr>
  <p:transition>
    <p:fade/>
  </p:transition>
  <p:timing>
    <p:tnLst>
      <p:par>
        <p:cTn id="1" dur="indefinite" restart="never" nodeType="tmRoot"/>
      </p:par>
    </p:tnLst>
  </p:timing>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2"/>
            <a:ext cx="8363938" cy="571310"/>
          </a:xfrm>
        </p:spPr>
        <p:txBody>
          <a:bodyPr/>
          <a:lstStyle>
            <a:lvl1pPr>
              <a:defRPr sz="412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8"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035" indent="-30237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554" indent="-25952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932" indent="-25237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5" y="6372550"/>
            <a:ext cx="1261769" cy="195501"/>
          </a:xfrm>
          <a:prstGeom prst="rect">
            <a:avLst/>
          </a:prstGeom>
        </p:spPr>
      </p:pic>
    </p:spTree>
    <p:extLst>
      <p:ext uri="{BB962C8B-B14F-4D97-AF65-F5344CB8AC3E}">
        <p14:creationId xmlns:p14="http://schemas.microsoft.com/office/powerpoint/2010/main" val="264648434"/>
      </p:ext>
    </p:extLst>
  </p:cSld>
  <p:clrMapOvr>
    <a:masterClrMapping/>
  </p:clrMapOvr>
  <p:transition>
    <p:fade/>
  </p:transition>
  <p:timing>
    <p:tnLst>
      <p:par>
        <p:cTn id="1" dur="indefinite" restart="never" nodeType="tmRoot"/>
      </p:par>
    </p:tnLst>
  </p:timing>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2"/>
            <a:ext cx="8363938" cy="571310"/>
          </a:xfrm>
        </p:spPr>
        <p:txBody>
          <a:bodyPr/>
          <a:lstStyle>
            <a:lvl1pPr algn="l" defTabSz="685676" rtl="0" eaLnBrk="1" latinLnBrk="0" hangingPunct="1">
              <a:lnSpc>
                <a:spcPct val="90000"/>
              </a:lnSpc>
              <a:spcBef>
                <a:spcPct val="0"/>
              </a:spcBef>
              <a:buNone/>
              <a:defRPr lang="en-US" sz="4125"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8"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659" indent="-257138">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38" indent="-257138">
              <a:spcBef>
                <a:spcPts val="0"/>
              </a:spcBef>
              <a:spcAft>
                <a:spcPts val="300"/>
              </a:spcAft>
              <a:buFont typeface="Arial" pitchFamily="34" charset="0"/>
              <a:buChar char="•"/>
              <a:defRPr/>
            </a:lvl5pPr>
            <a:lvl6pPr marL="774989" indent="-257138">
              <a:buFont typeface="Arial" pitchFamily="34" charset="0"/>
              <a:buChar char="•"/>
              <a:defRPr sz="1800">
                <a:gradFill>
                  <a:gsLst>
                    <a:gs pos="0">
                      <a:srgbClr val="595959"/>
                    </a:gs>
                    <a:gs pos="86000">
                      <a:srgbClr val="595959"/>
                    </a:gs>
                  </a:gsLst>
                  <a:lin ang="5400000" scaled="0"/>
                </a:gradFill>
              </a:defRPr>
            </a:lvl6pPr>
            <a:lvl7pPr marL="941653" indent="-169045">
              <a:defRPr>
                <a:gradFill>
                  <a:gsLst>
                    <a:gs pos="0">
                      <a:srgbClr val="595959"/>
                    </a:gs>
                    <a:gs pos="86000">
                      <a:srgbClr val="595959"/>
                    </a:gs>
                  </a:gsLst>
                  <a:lin ang="5400000" scaled="0"/>
                </a:gradFill>
              </a:defRPr>
            </a:lvl7pPr>
            <a:lvl8pPr marL="1115460" indent="-173807">
              <a:defRPr>
                <a:gradFill>
                  <a:gsLst>
                    <a:gs pos="0">
                      <a:srgbClr val="595959"/>
                    </a:gs>
                    <a:gs pos="86000">
                      <a:srgbClr val="595959"/>
                    </a:gs>
                  </a:gsLst>
                  <a:lin ang="5400000" scaled="0"/>
                </a:gradFill>
              </a:defRPr>
            </a:lvl8pPr>
          </a:lstStyle>
          <a:p>
            <a:pPr marL="259520" lvl="0" indent="-259520" algn="l" defTabSz="685676" rtl="0" eaLnBrk="1" latinLnBrk="0" hangingPunct="1">
              <a:lnSpc>
                <a:spcPct val="90000"/>
              </a:lnSpc>
              <a:spcBef>
                <a:spcPct val="20000"/>
              </a:spcBef>
              <a:buSzPct val="90000"/>
              <a:buFont typeface="Arial" pitchFamily="34" charset="0"/>
              <a:buChar char="•"/>
            </a:pPr>
            <a:r>
              <a:rPr lang="en-US" smtClean="0"/>
              <a:t>Click to edit Master text styles</a:t>
            </a:r>
          </a:p>
          <a:p>
            <a:pPr marL="259520" lvl="1" indent="-259520" algn="l" defTabSz="685676" rtl="0" eaLnBrk="1" latinLnBrk="0" hangingPunct="1">
              <a:lnSpc>
                <a:spcPct val="90000"/>
              </a:lnSpc>
              <a:spcBef>
                <a:spcPct val="20000"/>
              </a:spcBef>
              <a:buSzPct val="90000"/>
              <a:buFont typeface="Arial" pitchFamily="34" charset="0"/>
              <a:buChar char="•"/>
            </a:pPr>
            <a:r>
              <a:rPr lang="en-US" smtClean="0"/>
              <a:t>Second level</a:t>
            </a:r>
          </a:p>
          <a:p>
            <a:pPr marL="259520" lvl="2" indent="-259520" algn="l" defTabSz="685676" rtl="0" eaLnBrk="1" latinLnBrk="0" hangingPunct="1">
              <a:lnSpc>
                <a:spcPct val="90000"/>
              </a:lnSpc>
              <a:spcBef>
                <a:spcPct val="20000"/>
              </a:spcBef>
              <a:buSzPct val="90000"/>
              <a:buFont typeface="Arial" pitchFamily="34" charset="0"/>
              <a:buChar char="•"/>
            </a:pPr>
            <a:r>
              <a:rPr lang="en-US" smtClean="0"/>
              <a:t>Third level</a:t>
            </a:r>
          </a:p>
          <a:p>
            <a:pPr marL="259520" lvl="3" indent="-259520" algn="l" defTabSz="685676" rtl="0" eaLnBrk="1" latinLnBrk="0" hangingPunct="1">
              <a:lnSpc>
                <a:spcPct val="90000"/>
              </a:lnSpc>
              <a:spcBef>
                <a:spcPct val="20000"/>
              </a:spcBef>
              <a:buSzPct val="90000"/>
              <a:buFont typeface="Arial" pitchFamily="34" charset="0"/>
              <a:buChar char="•"/>
            </a:pPr>
            <a:r>
              <a:rPr lang="en-US" smtClean="0"/>
              <a:t>Fourth level</a:t>
            </a:r>
          </a:p>
          <a:p>
            <a:pPr marL="259520" lvl="4" indent="-259520" algn="l" defTabSz="685676"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5" y="6372550"/>
            <a:ext cx="1261769" cy="195501"/>
          </a:xfrm>
          <a:prstGeom prst="rect">
            <a:avLst/>
          </a:prstGeom>
        </p:spPr>
      </p:pic>
    </p:spTree>
    <p:extLst>
      <p:ext uri="{BB962C8B-B14F-4D97-AF65-F5344CB8AC3E}">
        <p14:creationId xmlns:p14="http://schemas.microsoft.com/office/powerpoint/2010/main" val="1756271361"/>
      </p:ext>
    </p:extLst>
  </p:cSld>
  <p:clrMapOvr>
    <a:masterClrMapping/>
  </p:clrMapOvr>
  <p:transition>
    <p:fade/>
  </p:transition>
</p:sldLayout>
</file>

<file path=ppt/slideLayouts/slideLayout6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2"/>
            <a:ext cx="8363938" cy="571310"/>
          </a:xfrm>
        </p:spPr>
        <p:txBody>
          <a:bodyPr/>
          <a:lstStyle>
            <a:lvl1pPr>
              <a:defRPr sz="4125"/>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2"/>
            <a:ext cx="4115872" cy="1832809"/>
          </a:xfrm>
        </p:spPr>
        <p:txBody>
          <a:bodyPr/>
          <a:lstStyle>
            <a:lvl1pPr marL="255949" indent="-255949">
              <a:lnSpc>
                <a:spcPct val="90000"/>
              </a:lnSpc>
              <a:buSzPct val="80000"/>
              <a:buFont typeface="Arial" pitchFamily="34" charset="0"/>
              <a:buChar char="•"/>
              <a:defRPr sz="2400"/>
            </a:lvl1pPr>
            <a:lvl2pPr marL="470231" indent="-214283">
              <a:lnSpc>
                <a:spcPct val="90000"/>
              </a:lnSpc>
              <a:buSzPct val="80000"/>
              <a:buFont typeface="Arial" pitchFamily="34" charset="0"/>
              <a:buChar char="•"/>
              <a:defRPr sz="2100"/>
            </a:lvl2pPr>
            <a:lvl3pPr marL="685704" indent="-215474">
              <a:lnSpc>
                <a:spcPct val="90000"/>
              </a:lnSpc>
              <a:buSzPct val="80000"/>
              <a:buFont typeface="Arial" pitchFamily="34" charset="0"/>
              <a:buChar char="•"/>
              <a:defRPr sz="1800"/>
            </a:lvl3pPr>
            <a:lvl4pPr marL="1284506" indent="-169045">
              <a:lnSpc>
                <a:spcPct val="90000"/>
              </a:lnSpc>
              <a:buSzPct val="80000"/>
              <a:buFont typeface="Arial" pitchFamily="34" charset="0"/>
              <a:buChar char="•"/>
              <a:defRPr sz="1500"/>
            </a:lvl4pPr>
            <a:lvl5pPr marL="1458312" indent="-173807">
              <a:lnSpc>
                <a:spcPct val="90000"/>
              </a:lnSpc>
              <a:buSzPct val="80000"/>
              <a:buFont typeface="Arial" pitchFamily="34" charset="0"/>
              <a:buChar char="•"/>
              <a:defRPr sz="1500"/>
            </a:lvl5pPr>
            <a:lvl6pPr>
              <a:defRPr sz="1425"/>
            </a:lvl6pPr>
            <a:lvl7pPr>
              <a:defRPr sz="1425"/>
            </a:lvl7pPr>
            <a:lvl8pPr>
              <a:defRPr sz="1425"/>
            </a:lvl8pPr>
            <a:lvl9pPr>
              <a:defRPr sz="14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2"/>
            <a:ext cx="4115872" cy="1832809"/>
          </a:xfrm>
        </p:spPr>
        <p:txBody>
          <a:bodyPr/>
          <a:lstStyle>
            <a:lvl1pPr marL="342852" indent="-342852">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01" indent="-342852">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370" indent="-257138">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599" indent="-257138">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644" indent="-257138">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25"/>
            </a:lvl6pPr>
            <a:lvl7pPr>
              <a:defRPr sz="1425"/>
            </a:lvl7pPr>
            <a:lvl8pPr>
              <a:defRPr sz="1425"/>
            </a:lvl8pPr>
            <a:lvl9pPr>
              <a:defRPr sz="1425"/>
            </a:lvl9pPr>
          </a:lstStyle>
          <a:p>
            <a:pPr marL="255949" lvl="0" indent="-255949" algn="l" defTabSz="685676" rtl="0" eaLnBrk="1" latinLnBrk="0" hangingPunct="1">
              <a:lnSpc>
                <a:spcPct val="90000"/>
              </a:lnSpc>
              <a:spcBef>
                <a:spcPct val="20000"/>
              </a:spcBef>
              <a:buSzPct val="80000"/>
              <a:buFont typeface="Arial" pitchFamily="34" charset="0"/>
              <a:buChar char="•"/>
            </a:pPr>
            <a:r>
              <a:rPr lang="en-US" smtClean="0"/>
              <a:t>Click to edit Master text styles</a:t>
            </a:r>
          </a:p>
          <a:p>
            <a:pPr marL="255949" lvl="1" indent="-255949" algn="l" defTabSz="685676" rtl="0" eaLnBrk="1" latinLnBrk="0" hangingPunct="1">
              <a:lnSpc>
                <a:spcPct val="90000"/>
              </a:lnSpc>
              <a:spcBef>
                <a:spcPct val="20000"/>
              </a:spcBef>
              <a:buSzPct val="80000"/>
              <a:buFont typeface="Arial" pitchFamily="34" charset="0"/>
              <a:buChar char="•"/>
            </a:pPr>
            <a:r>
              <a:rPr lang="en-US" smtClean="0"/>
              <a:t>Second level</a:t>
            </a:r>
          </a:p>
          <a:p>
            <a:pPr marL="255949" lvl="2" indent="-255949" algn="l" defTabSz="685676" rtl="0" eaLnBrk="1" latinLnBrk="0" hangingPunct="1">
              <a:lnSpc>
                <a:spcPct val="90000"/>
              </a:lnSpc>
              <a:spcBef>
                <a:spcPct val="20000"/>
              </a:spcBef>
              <a:buSzPct val="80000"/>
              <a:buFont typeface="Arial" pitchFamily="34" charset="0"/>
              <a:buChar char="•"/>
            </a:pPr>
            <a:r>
              <a:rPr lang="en-US" smtClean="0"/>
              <a:t>Third level</a:t>
            </a:r>
          </a:p>
          <a:p>
            <a:pPr marL="255949" lvl="3" indent="-255949" algn="l" defTabSz="685676" rtl="0" eaLnBrk="1" latinLnBrk="0" hangingPunct="1">
              <a:lnSpc>
                <a:spcPct val="90000"/>
              </a:lnSpc>
              <a:spcBef>
                <a:spcPct val="20000"/>
              </a:spcBef>
              <a:buSzPct val="80000"/>
              <a:buFont typeface="Arial" pitchFamily="34" charset="0"/>
              <a:buChar char="•"/>
            </a:pPr>
            <a:r>
              <a:rPr lang="en-US" smtClean="0"/>
              <a:t>Fourth level</a:t>
            </a:r>
          </a:p>
          <a:p>
            <a:pPr marL="255949" lvl="4" indent="-255949" algn="l" defTabSz="685676"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5" y="6372550"/>
            <a:ext cx="1261769" cy="195501"/>
          </a:xfrm>
          <a:prstGeom prst="rect">
            <a:avLst/>
          </a:prstGeom>
        </p:spPr>
      </p:pic>
    </p:spTree>
    <p:extLst>
      <p:ext uri="{BB962C8B-B14F-4D97-AF65-F5344CB8AC3E}">
        <p14:creationId xmlns:p14="http://schemas.microsoft.com/office/powerpoint/2010/main" val="1835967679"/>
      </p:ext>
    </p:extLst>
  </p:cSld>
  <p:clrMapOvr>
    <a:masterClrMapping/>
  </p:clrMapOvr>
  <p:transition>
    <p:fade/>
  </p:transition>
  <p:timing>
    <p:tnLst>
      <p:par>
        <p:cTn id="1" dur="indefinite" restart="never" nodeType="tmRoot"/>
      </p:par>
    </p:tnLst>
  </p:timing>
</p:sldLayout>
</file>

<file path=ppt/slideLayouts/slideLayout6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2"/>
            <a:ext cx="8363938" cy="571310"/>
          </a:xfrm>
        </p:spPr>
        <p:txBody>
          <a:bodyPr/>
          <a:lstStyle>
            <a:lvl1pPr>
              <a:defRPr sz="4125"/>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603"/>
            <a:ext cx="4115872" cy="332399"/>
          </a:xfrm>
        </p:spPr>
        <p:txBody>
          <a:bodyPr anchor="b"/>
          <a:lstStyle>
            <a:lvl1pPr marL="0" indent="0">
              <a:lnSpc>
                <a:spcPct val="90000"/>
              </a:lnSpc>
              <a:spcBef>
                <a:spcPts val="0"/>
              </a:spcBef>
              <a:buNone/>
              <a:defRPr sz="2400" b="0">
                <a:latin typeface="Segoe UI Light" pitchFamily="34" charset="0"/>
              </a:defRPr>
            </a:lvl1pPr>
            <a:lvl2pPr marL="342839" indent="0">
              <a:buNone/>
              <a:defRPr sz="1500" b="1"/>
            </a:lvl2pPr>
            <a:lvl3pPr marL="685676" indent="0">
              <a:buNone/>
              <a:defRPr sz="1425" b="1"/>
            </a:lvl3pPr>
            <a:lvl4pPr marL="1028516" indent="0">
              <a:buNone/>
              <a:defRPr sz="1200" b="1"/>
            </a:lvl4pPr>
            <a:lvl5pPr marL="1371354" indent="0">
              <a:buNone/>
              <a:defRPr sz="1200" b="1"/>
            </a:lvl5pPr>
            <a:lvl6pPr marL="1714192" indent="0">
              <a:buNone/>
              <a:defRPr sz="1200" b="1"/>
            </a:lvl6pPr>
            <a:lvl7pPr marL="2057030" indent="0">
              <a:buNone/>
              <a:defRPr sz="1200" b="1"/>
            </a:lvl7pPr>
            <a:lvl8pPr marL="2399870" indent="0">
              <a:buNone/>
              <a:defRPr sz="1200" b="1"/>
            </a:lvl8pPr>
            <a:lvl9pPr marL="2742707"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2" y="2266798"/>
            <a:ext cx="4114800" cy="1458861"/>
          </a:xfrm>
        </p:spPr>
        <p:txBody>
          <a:bodyPr/>
          <a:lstStyle>
            <a:lvl1pPr marL="302376" indent="-302376">
              <a:buSzPct val="80000"/>
              <a:buFont typeface="Arial" pitchFamily="34" charset="0"/>
              <a:buChar char="•"/>
              <a:defRPr sz="2100"/>
            </a:lvl1pPr>
            <a:lvl2pPr marL="558326" indent="-241663">
              <a:buSzPct val="80000"/>
              <a:buFont typeface="Arial" pitchFamily="34" charset="0"/>
              <a:buChar char="•"/>
              <a:defRPr sz="2100"/>
            </a:lvl2pPr>
            <a:lvl3pPr marL="770227" indent="-211903" defTabSz="772608">
              <a:buSzPct val="80000"/>
              <a:buFont typeface="Arial" pitchFamily="34" charset="0"/>
              <a:buChar char="•"/>
              <a:defRPr sz="1800"/>
            </a:lvl3pPr>
            <a:lvl4pPr marL="988082" indent="-215474">
              <a:buSzPct val="80000"/>
              <a:buFont typeface="Arial" pitchFamily="34" charset="0"/>
              <a:buChar char="•"/>
              <a:defRPr sz="1500"/>
            </a:lvl4pPr>
            <a:lvl5pPr marL="1155935" indent="-167855">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603"/>
            <a:ext cx="4115872" cy="332399"/>
          </a:xfrm>
        </p:spPr>
        <p:txBody>
          <a:bodyPr anchor="b"/>
          <a:lstStyle>
            <a:lvl1pPr marL="0" indent="0">
              <a:lnSpc>
                <a:spcPct val="90000"/>
              </a:lnSpc>
              <a:spcBef>
                <a:spcPts val="0"/>
              </a:spcBef>
              <a:buNone/>
              <a:defRPr sz="2400" b="0">
                <a:latin typeface="Segoe UI Light" pitchFamily="34" charset="0"/>
              </a:defRPr>
            </a:lvl1pPr>
            <a:lvl2pPr marL="342839" indent="0">
              <a:buNone/>
              <a:defRPr sz="1500" b="1"/>
            </a:lvl2pPr>
            <a:lvl3pPr marL="685676" indent="0">
              <a:buNone/>
              <a:defRPr sz="1425" b="1"/>
            </a:lvl3pPr>
            <a:lvl4pPr marL="1028516" indent="0">
              <a:buNone/>
              <a:defRPr sz="1200" b="1"/>
            </a:lvl4pPr>
            <a:lvl5pPr marL="1371354" indent="0">
              <a:buNone/>
              <a:defRPr sz="1200" b="1"/>
            </a:lvl5pPr>
            <a:lvl6pPr marL="1714192" indent="0">
              <a:buNone/>
              <a:defRPr sz="1200" b="1"/>
            </a:lvl6pPr>
            <a:lvl7pPr marL="2057030" indent="0">
              <a:buNone/>
              <a:defRPr sz="1200" b="1"/>
            </a:lvl7pPr>
            <a:lvl8pPr marL="2399870" indent="0">
              <a:buNone/>
              <a:defRPr sz="1200" b="1"/>
            </a:lvl8pPr>
            <a:lvl9pPr marL="2742707"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9"/>
            <a:ext cx="4115872" cy="1458861"/>
          </a:xfrm>
        </p:spPr>
        <p:txBody>
          <a:bodyPr/>
          <a:lstStyle>
            <a:lvl1pPr marL="222209" indent="-222209">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52" indent="-342852">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01" indent="-257138">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747" indent="-257138">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465" indent="-257138">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747" indent="-257138">
              <a:defRPr sz="1200"/>
            </a:lvl6pPr>
            <a:lvl7pPr marL="1202364" indent="-214283">
              <a:defRPr sz="1200"/>
            </a:lvl7pPr>
            <a:lvl8pPr>
              <a:defRPr sz="1200"/>
            </a:lvl8pPr>
            <a:lvl9pPr>
              <a:defRPr sz="1200"/>
            </a:lvl9pPr>
          </a:lstStyle>
          <a:p>
            <a:pPr marL="302376" lvl="0" indent="-302376" algn="l" defTabSz="685676" rtl="0" eaLnBrk="1" latinLnBrk="0" hangingPunct="1">
              <a:lnSpc>
                <a:spcPct val="90000"/>
              </a:lnSpc>
              <a:spcBef>
                <a:spcPct val="20000"/>
              </a:spcBef>
              <a:buSzPct val="80000"/>
            </a:pPr>
            <a:r>
              <a:rPr lang="en-US" smtClean="0"/>
              <a:t>Click to edit Master text styles</a:t>
            </a:r>
          </a:p>
          <a:p>
            <a:pPr marL="302376" lvl="1" indent="-302376" algn="l" defTabSz="685676" rtl="0" eaLnBrk="1" latinLnBrk="0" hangingPunct="1">
              <a:lnSpc>
                <a:spcPct val="90000"/>
              </a:lnSpc>
              <a:spcBef>
                <a:spcPct val="20000"/>
              </a:spcBef>
              <a:buSzPct val="80000"/>
            </a:pPr>
            <a:r>
              <a:rPr lang="en-US" smtClean="0"/>
              <a:t>Second level</a:t>
            </a:r>
          </a:p>
          <a:p>
            <a:pPr marL="302376" lvl="2" indent="-302376" algn="l" defTabSz="685676" rtl="0" eaLnBrk="1" latinLnBrk="0" hangingPunct="1">
              <a:lnSpc>
                <a:spcPct val="90000"/>
              </a:lnSpc>
              <a:spcBef>
                <a:spcPct val="20000"/>
              </a:spcBef>
              <a:buSzPct val="80000"/>
            </a:pPr>
            <a:r>
              <a:rPr lang="en-US" smtClean="0"/>
              <a:t>Third level</a:t>
            </a:r>
          </a:p>
          <a:p>
            <a:pPr marL="302376" lvl="3" indent="-302376" algn="l" defTabSz="685676" rtl="0" eaLnBrk="1" latinLnBrk="0" hangingPunct="1">
              <a:lnSpc>
                <a:spcPct val="90000"/>
              </a:lnSpc>
              <a:spcBef>
                <a:spcPct val="20000"/>
              </a:spcBef>
              <a:buSzPct val="80000"/>
            </a:pPr>
            <a:r>
              <a:rPr lang="en-US" smtClean="0"/>
              <a:t>Fourth level</a:t>
            </a:r>
          </a:p>
          <a:p>
            <a:pPr marL="302376" lvl="4" indent="-302376" algn="l" defTabSz="685676"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5" y="6372550"/>
            <a:ext cx="1261769" cy="195501"/>
          </a:xfrm>
          <a:prstGeom prst="rect">
            <a:avLst/>
          </a:prstGeom>
        </p:spPr>
      </p:pic>
    </p:spTree>
    <p:extLst>
      <p:ext uri="{BB962C8B-B14F-4D97-AF65-F5344CB8AC3E}">
        <p14:creationId xmlns:p14="http://schemas.microsoft.com/office/powerpoint/2010/main" val="2057590684"/>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19976" y="5541266"/>
            <a:ext cx="3155502"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tx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pPr marL="0" marR="0" lvl="0" indent="0" algn="l" defTabSz="685772"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419976" y="4160520"/>
            <a:ext cx="6653993"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4950" b="0" i="0" u="none" strike="noStrike" kern="1200" cap="none" spc="-225"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685772"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419976" y="1444752"/>
            <a:ext cx="6653993" cy="1527048"/>
          </a:xfrm>
        </p:spPr>
        <p:txBody>
          <a:bodyPr wrap="square" anchor="ctr">
            <a:noAutofit/>
          </a:bodyPr>
          <a:lstStyle>
            <a:lvl1pPr marL="0" indent="0" algn="l" defTabSz="685772" rtl="0" eaLnBrk="1" latinLnBrk="0" hangingPunct="1">
              <a:lnSpc>
                <a:spcPct val="90000"/>
              </a:lnSpc>
              <a:spcBef>
                <a:spcPct val="0"/>
              </a:spcBef>
              <a:buNone/>
              <a:defRPr lang="en-US" sz="4050" b="0" kern="1200" cap="none" spc="-75"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5327002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2"/>
            <a:ext cx="8363938" cy="571310"/>
          </a:xfrm>
        </p:spPr>
        <p:txBody>
          <a:bodyPr/>
          <a:lstStyle>
            <a:lvl1pPr>
              <a:defRPr sz="4125"/>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5" y="6372550"/>
            <a:ext cx="1261769" cy="195501"/>
          </a:xfrm>
          <a:prstGeom prst="rect">
            <a:avLst/>
          </a:prstGeom>
        </p:spPr>
      </p:pic>
    </p:spTree>
    <p:extLst>
      <p:ext uri="{BB962C8B-B14F-4D97-AF65-F5344CB8AC3E}">
        <p14:creationId xmlns:p14="http://schemas.microsoft.com/office/powerpoint/2010/main" val="799467677"/>
      </p:ext>
    </p:extLst>
  </p:cSld>
  <p:clrMapOvr>
    <a:masterClrMapping/>
  </p:clrMapOvr>
  <p:transition>
    <p:fade/>
  </p:transition>
  <p:timing>
    <p:tnLst>
      <p:par>
        <p:cTn id="1" dur="indefinite" restart="never" nodeType="tmRoot"/>
      </p:par>
    </p:tnLst>
  </p:timing>
</p:sldLayout>
</file>

<file path=ppt/slideLayouts/slideLayout651.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2"/>
            <a:ext cx="8363938" cy="571310"/>
          </a:xfrm>
        </p:spPr>
        <p:txBody>
          <a:bodyPr/>
          <a:lstStyle>
            <a:lvl1pPr>
              <a:defRPr sz="4125">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5" y="6372550"/>
            <a:ext cx="1261769" cy="195501"/>
          </a:xfrm>
          <a:prstGeom prst="rect">
            <a:avLst/>
          </a:prstGeom>
        </p:spPr>
      </p:pic>
    </p:spTree>
    <p:extLst>
      <p:ext uri="{BB962C8B-B14F-4D97-AF65-F5344CB8AC3E}">
        <p14:creationId xmlns:p14="http://schemas.microsoft.com/office/powerpoint/2010/main" val="3355373580"/>
      </p:ext>
    </p:extLst>
  </p:cSld>
  <p:clrMapOvr>
    <a:masterClrMapping/>
  </p:clrMapOvr>
  <p:transition>
    <p:fade/>
  </p:transition>
  <p:timing>
    <p:tnLst>
      <p:par>
        <p:cTn id="1" dur="indefinite" restart="never" nodeType="tmRoot"/>
      </p:par>
    </p:tnLst>
  </p:timing>
</p:sldLayout>
</file>

<file path=ppt/slideLayouts/slideLayout6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5" y="6372550"/>
            <a:ext cx="1261769" cy="195501"/>
          </a:xfrm>
          <a:prstGeom prst="rect">
            <a:avLst/>
          </a:prstGeom>
        </p:spPr>
      </p:pic>
    </p:spTree>
    <p:extLst>
      <p:ext uri="{BB962C8B-B14F-4D97-AF65-F5344CB8AC3E}">
        <p14:creationId xmlns:p14="http://schemas.microsoft.com/office/powerpoint/2010/main" val="2104764489"/>
      </p:ext>
    </p:extLst>
  </p:cSld>
  <p:clrMapOvr>
    <a:masterClrMapping/>
  </p:clrMapOvr>
  <p:transition>
    <p:fade/>
  </p:transition>
  <p:timing>
    <p:tnLst>
      <p:par>
        <p:cTn id="1" dur="indefinite" restart="never" nodeType="tmRoot"/>
      </p:par>
    </p:tnLst>
  </p:timing>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3" tIns="34273" rIns="68543" bIns="34273" numCol="1" spcCol="0" rtlCol="0" anchor="ctr" anchorCtr="0" compatLnSpc="1">
            <a:prstTxWarp prst="textNoShape">
              <a:avLst/>
            </a:prstTxWarp>
          </a:bodyPr>
          <a:lstStyle/>
          <a:p>
            <a:pPr algn="ctr" defTabSz="685244" fontAlgn="base">
              <a:spcBef>
                <a:spcPct val="0"/>
              </a:spcBef>
              <a:spcAft>
                <a:spcPct val="0"/>
              </a:spcAft>
            </a:pPr>
            <a:endParaRPr lang="en-US" sz="1725">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676" rtl="0" eaLnBrk="1" latinLnBrk="0" hangingPunct="1">
              <a:lnSpc>
                <a:spcPct val="90000"/>
              </a:lnSpc>
              <a:spcBef>
                <a:spcPct val="0"/>
              </a:spcBef>
              <a:buNone/>
              <a:defRPr lang="en-US" sz="4125"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3" y="3548226"/>
            <a:ext cx="5210341" cy="980755"/>
          </a:xfrm>
        </p:spPr>
        <p:txBody>
          <a:bodyPr lIns="182854" tIns="182854" anchor="ctr" anchorCtr="0"/>
          <a:lstStyle>
            <a:lvl1pPr marL="430946" indent="-42856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676" rtl="0" eaLnBrk="1" latinLnBrk="0" hangingPunct="1">
              <a:lnSpc>
                <a:spcPct val="90000"/>
              </a:lnSpc>
              <a:spcBef>
                <a:spcPts val="0"/>
              </a:spcBef>
              <a:spcAft>
                <a:spcPts val="675"/>
              </a:spcAft>
              <a:buSzPct val="80000"/>
            </a:pPr>
            <a:r>
              <a:rPr lang="en-US" smtClean="0"/>
              <a:t>Click to edit Master text styles</a:t>
            </a:r>
          </a:p>
          <a:p>
            <a:pPr marL="2381" lvl="1" indent="0" algn="l" defTabSz="685676"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1"/>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1" tIns="30860" rIns="61721" bIns="30860" numCol="1" anchor="t" anchorCtr="0" compatLnSpc="1">
            <a:prstTxWarp prst="textNoShape">
              <a:avLst/>
            </a:prstTxWarp>
          </a:bodyPr>
          <a:lstStyle/>
          <a:p>
            <a:pPr defTabSz="914113"/>
            <a:endParaRPr lang="en-US" sz="1200">
              <a:solidFill>
                <a:srgbClr val="292929"/>
              </a:solidFill>
            </a:endParaRPr>
          </a:p>
        </p:txBody>
      </p:sp>
    </p:spTree>
    <p:extLst>
      <p:ext uri="{BB962C8B-B14F-4D97-AF65-F5344CB8AC3E}">
        <p14:creationId xmlns:p14="http://schemas.microsoft.com/office/powerpoint/2010/main" val="1852141321"/>
      </p:ext>
    </p:extLst>
  </p:cSld>
  <p:clrMapOvr>
    <a:masterClrMapping/>
  </p:clrMapOvr>
  <p:transition>
    <p:fade/>
  </p:transition>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3"/>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75"/>
            <a:ext cx="3154788" cy="461665"/>
          </a:xfrm>
        </p:spPr>
        <p:txBody>
          <a:bodyPr>
            <a:noAutofit/>
          </a:bodyPr>
          <a:lstStyle>
            <a:lvl1pPr marL="0" indent="0" algn="l" defTabSz="685676"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39" indent="0" algn="ctr">
              <a:buNone/>
              <a:defRPr>
                <a:solidFill>
                  <a:schemeClr val="tx1">
                    <a:tint val="75000"/>
                  </a:schemeClr>
                </a:solidFill>
              </a:defRPr>
            </a:lvl2pPr>
            <a:lvl3pPr marL="685676" indent="0" algn="ctr">
              <a:buNone/>
              <a:defRPr>
                <a:solidFill>
                  <a:schemeClr val="tx1">
                    <a:tint val="75000"/>
                  </a:schemeClr>
                </a:solidFill>
              </a:defRPr>
            </a:lvl3pPr>
            <a:lvl4pPr marL="1028516" indent="0" algn="ctr">
              <a:buNone/>
              <a:defRPr>
                <a:solidFill>
                  <a:schemeClr val="tx1">
                    <a:tint val="75000"/>
                  </a:schemeClr>
                </a:solidFill>
              </a:defRPr>
            </a:lvl4pPr>
            <a:lvl5pPr marL="1371354" indent="0" algn="ctr">
              <a:buNone/>
              <a:defRPr>
                <a:solidFill>
                  <a:schemeClr val="tx1">
                    <a:tint val="75000"/>
                  </a:schemeClr>
                </a:solidFill>
              </a:defRPr>
            </a:lvl5pPr>
            <a:lvl6pPr marL="1714192" indent="0" algn="ctr">
              <a:buNone/>
              <a:defRPr>
                <a:solidFill>
                  <a:schemeClr val="tx1">
                    <a:tint val="75000"/>
                  </a:schemeClr>
                </a:solidFill>
              </a:defRPr>
            </a:lvl6pPr>
            <a:lvl7pPr marL="2057030" indent="0" algn="ctr">
              <a:buNone/>
              <a:defRPr>
                <a:solidFill>
                  <a:schemeClr val="tx1">
                    <a:tint val="75000"/>
                  </a:schemeClr>
                </a:solidFill>
              </a:defRPr>
            </a:lvl7pPr>
            <a:lvl8pPr marL="2399870" indent="0" algn="ctr">
              <a:buNone/>
              <a:defRPr>
                <a:solidFill>
                  <a:schemeClr val="tx1">
                    <a:tint val="75000"/>
                  </a:schemeClr>
                </a:solidFill>
              </a:defRPr>
            </a:lvl8pPr>
            <a:lvl9pPr marL="274270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3"/>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50"/>
            <a:ext cx="262503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676"/>
              <a:endParaRPr lang="en-US" sz="1425">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676"/>
              <a:endParaRPr lang="en-US" sz="1425">
                <a:solidFill>
                  <a:srgbClr val="292929"/>
                </a:solidFill>
              </a:endParaRPr>
            </a:p>
          </p:txBody>
        </p:sp>
      </p:grpSp>
    </p:spTree>
    <p:extLst>
      <p:ext uri="{BB962C8B-B14F-4D97-AF65-F5344CB8AC3E}">
        <p14:creationId xmlns:p14="http://schemas.microsoft.com/office/powerpoint/2010/main" val="865913545"/>
      </p:ext>
    </p:extLst>
  </p:cSld>
  <p:clrMapOvr>
    <a:masterClrMapping/>
  </p:clrMapOvr>
  <p:transition>
    <p:fade/>
  </p:transition>
  <p:timing>
    <p:tnLst>
      <p:par>
        <p:cTn id="1" dur="indefinite" restart="never" nodeType="tmRoot"/>
      </p:par>
    </p:tnLst>
  </p:timing>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3"/>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75"/>
            <a:ext cx="3154788" cy="461665"/>
          </a:xfrm>
        </p:spPr>
        <p:txBody>
          <a:bodyPr>
            <a:noAutofit/>
          </a:bodyPr>
          <a:lstStyle>
            <a:lvl1pPr marL="0" indent="0" algn="l" defTabSz="685676"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39" indent="0" algn="ctr">
              <a:buNone/>
              <a:defRPr>
                <a:solidFill>
                  <a:schemeClr val="tx1">
                    <a:tint val="75000"/>
                  </a:schemeClr>
                </a:solidFill>
              </a:defRPr>
            </a:lvl2pPr>
            <a:lvl3pPr marL="685676" indent="0" algn="ctr">
              <a:buNone/>
              <a:defRPr>
                <a:solidFill>
                  <a:schemeClr val="tx1">
                    <a:tint val="75000"/>
                  </a:schemeClr>
                </a:solidFill>
              </a:defRPr>
            </a:lvl3pPr>
            <a:lvl4pPr marL="1028516" indent="0" algn="ctr">
              <a:buNone/>
              <a:defRPr>
                <a:solidFill>
                  <a:schemeClr val="tx1">
                    <a:tint val="75000"/>
                  </a:schemeClr>
                </a:solidFill>
              </a:defRPr>
            </a:lvl4pPr>
            <a:lvl5pPr marL="1371354" indent="0" algn="ctr">
              <a:buNone/>
              <a:defRPr>
                <a:solidFill>
                  <a:schemeClr val="tx1">
                    <a:tint val="75000"/>
                  </a:schemeClr>
                </a:solidFill>
              </a:defRPr>
            </a:lvl5pPr>
            <a:lvl6pPr marL="1714192" indent="0" algn="ctr">
              <a:buNone/>
              <a:defRPr>
                <a:solidFill>
                  <a:schemeClr val="tx1">
                    <a:tint val="75000"/>
                  </a:schemeClr>
                </a:solidFill>
              </a:defRPr>
            </a:lvl6pPr>
            <a:lvl7pPr marL="2057030" indent="0" algn="ctr">
              <a:buNone/>
              <a:defRPr>
                <a:solidFill>
                  <a:schemeClr val="tx1">
                    <a:tint val="75000"/>
                  </a:schemeClr>
                </a:solidFill>
              </a:defRPr>
            </a:lvl7pPr>
            <a:lvl8pPr marL="2399870" indent="0" algn="ctr">
              <a:buNone/>
              <a:defRPr>
                <a:solidFill>
                  <a:schemeClr val="tx1">
                    <a:tint val="75000"/>
                  </a:schemeClr>
                </a:solidFill>
              </a:defRPr>
            </a:lvl8pPr>
            <a:lvl9pPr marL="274270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3"/>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6" y="2008096"/>
            <a:ext cx="1702251"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6" rIns="68570" bIns="34286" numCol="1" anchor="t" anchorCtr="0" compatLnSpc="1">
            <a:prstTxWarp prst="textNoShape">
              <a:avLst/>
            </a:prstTxWarp>
          </a:bodyPr>
          <a:lstStyle/>
          <a:p>
            <a:pPr defTabSz="685676"/>
            <a:endParaRPr lang="en-US" sz="1425">
              <a:solidFill>
                <a:srgbClr val="292929"/>
              </a:solidFill>
            </a:endParaRPr>
          </a:p>
        </p:txBody>
      </p:sp>
    </p:spTree>
    <p:extLst>
      <p:ext uri="{BB962C8B-B14F-4D97-AF65-F5344CB8AC3E}">
        <p14:creationId xmlns:p14="http://schemas.microsoft.com/office/powerpoint/2010/main" val="1614745765"/>
      </p:ext>
    </p:extLst>
  </p:cSld>
  <p:clrMapOvr>
    <a:masterClrMapping/>
  </p:clrMapOvr>
  <p:transition>
    <p:fade/>
  </p:transition>
  <p:timing>
    <p:tnLst>
      <p:par>
        <p:cTn id="1" dur="indefinite" restart="never" nodeType="tmRoot"/>
      </p:par>
    </p:tnLst>
  </p:timing>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3"/>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75"/>
            <a:ext cx="3154788" cy="461665"/>
          </a:xfrm>
        </p:spPr>
        <p:txBody>
          <a:bodyPr>
            <a:noAutofit/>
          </a:bodyPr>
          <a:lstStyle>
            <a:lvl1pPr marL="0" indent="0" algn="l" defTabSz="685676"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39" indent="0" algn="ctr">
              <a:buNone/>
              <a:defRPr>
                <a:solidFill>
                  <a:schemeClr val="tx1">
                    <a:tint val="75000"/>
                  </a:schemeClr>
                </a:solidFill>
              </a:defRPr>
            </a:lvl2pPr>
            <a:lvl3pPr marL="685676" indent="0" algn="ctr">
              <a:buNone/>
              <a:defRPr>
                <a:solidFill>
                  <a:schemeClr val="tx1">
                    <a:tint val="75000"/>
                  </a:schemeClr>
                </a:solidFill>
              </a:defRPr>
            </a:lvl3pPr>
            <a:lvl4pPr marL="1028516" indent="0" algn="ctr">
              <a:buNone/>
              <a:defRPr>
                <a:solidFill>
                  <a:schemeClr val="tx1">
                    <a:tint val="75000"/>
                  </a:schemeClr>
                </a:solidFill>
              </a:defRPr>
            </a:lvl4pPr>
            <a:lvl5pPr marL="1371354" indent="0" algn="ctr">
              <a:buNone/>
              <a:defRPr>
                <a:solidFill>
                  <a:schemeClr val="tx1">
                    <a:tint val="75000"/>
                  </a:schemeClr>
                </a:solidFill>
              </a:defRPr>
            </a:lvl5pPr>
            <a:lvl6pPr marL="1714192" indent="0" algn="ctr">
              <a:buNone/>
              <a:defRPr>
                <a:solidFill>
                  <a:schemeClr val="tx1">
                    <a:tint val="75000"/>
                  </a:schemeClr>
                </a:solidFill>
              </a:defRPr>
            </a:lvl6pPr>
            <a:lvl7pPr marL="2057030" indent="0" algn="ctr">
              <a:buNone/>
              <a:defRPr>
                <a:solidFill>
                  <a:schemeClr val="tx1">
                    <a:tint val="75000"/>
                  </a:schemeClr>
                </a:solidFill>
              </a:defRPr>
            </a:lvl7pPr>
            <a:lvl8pPr marL="2399870" indent="0" algn="ctr">
              <a:buNone/>
              <a:defRPr>
                <a:solidFill>
                  <a:schemeClr val="tx1">
                    <a:tint val="75000"/>
                  </a:schemeClr>
                </a:solidFill>
              </a:defRPr>
            </a:lvl8pPr>
            <a:lvl9pPr marL="274270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3"/>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4"/>
            <a:ext cx="2383307"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676"/>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676"/>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676"/>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676"/>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676"/>
              <a:endParaRPr lang="en-US" sz="1200">
                <a:solidFill>
                  <a:srgbClr val="292929"/>
                </a:solidFill>
              </a:endParaRPr>
            </a:p>
          </p:txBody>
        </p:sp>
      </p:grpSp>
    </p:spTree>
    <p:extLst>
      <p:ext uri="{BB962C8B-B14F-4D97-AF65-F5344CB8AC3E}">
        <p14:creationId xmlns:p14="http://schemas.microsoft.com/office/powerpoint/2010/main" val="4515531"/>
      </p:ext>
    </p:extLst>
  </p:cSld>
  <p:clrMapOvr>
    <a:masterClrMapping/>
  </p:clrMapOvr>
  <p:transition>
    <p:fade/>
  </p:transition>
  <p:timing>
    <p:tnLst>
      <p:par>
        <p:cTn id="1" dur="indefinite" restart="never" nodeType="tmRoot"/>
      </p:par>
    </p:tnLst>
  </p:timing>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3"/>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75"/>
            <a:ext cx="3154788" cy="461665"/>
          </a:xfrm>
        </p:spPr>
        <p:txBody>
          <a:bodyPr>
            <a:noAutofit/>
          </a:bodyPr>
          <a:lstStyle>
            <a:lvl1pPr marL="0" indent="0" algn="l" defTabSz="685676"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39" indent="0" algn="ctr">
              <a:buNone/>
              <a:defRPr>
                <a:solidFill>
                  <a:schemeClr val="tx1">
                    <a:tint val="75000"/>
                  </a:schemeClr>
                </a:solidFill>
              </a:defRPr>
            </a:lvl2pPr>
            <a:lvl3pPr marL="685676" indent="0" algn="ctr">
              <a:buNone/>
              <a:defRPr>
                <a:solidFill>
                  <a:schemeClr val="tx1">
                    <a:tint val="75000"/>
                  </a:schemeClr>
                </a:solidFill>
              </a:defRPr>
            </a:lvl3pPr>
            <a:lvl4pPr marL="1028516" indent="0" algn="ctr">
              <a:buNone/>
              <a:defRPr>
                <a:solidFill>
                  <a:schemeClr val="tx1">
                    <a:tint val="75000"/>
                  </a:schemeClr>
                </a:solidFill>
              </a:defRPr>
            </a:lvl4pPr>
            <a:lvl5pPr marL="1371354" indent="0" algn="ctr">
              <a:buNone/>
              <a:defRPr>
                <a:solidFill>
                  <a:schemeClr val="tx1">
                    <a:tint val="75000"/>
                  </a:schemeClr>
                </a:solidFill>
              </a:defRPr>
            </a:lvl5pPr>
            <a:lvl6pPr marL="1714192" indent="0" algn="ctr">
              <a:buNone/>
              <a:defRPr>
                <a:solidFill>
                  <a:schemeClr val="tx1">
                    <a:tint val="75000"/>
                  </a:schemeClr>
                </a:solidFill>
              </a:defRPr>
            </a:lvl6pPr>
            <a:lvl7pPr marL="2057030" indent="0" algn="ctr">
              <a:buNone/>
              <a:defRPr>
                <a:solidFill>
                  <a:schemeClr val="tx1">
                    <a:tint val="75000"/>
                  </a:schemeClr>
                </a:solidFill>
              </a:defRPr>
            </a:lvl7pPr>
            <a:lvl8pPr marL="2399870" indent="0" algn="ctr">
              <a:buNone/>
              <a:defRPr>
                <a:solidFill>
                  <a:schemeClr val="tx1">
                    <a:tint val="75000"/>
                  </a:schemeClr>
                </a:solidFill>
              </a:defRPr>
            </a:lvl8pPr>
            <a:lvl9pPr marL="274270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3"/>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6" y="1932606"/>
            <a:ext cx="2260588"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1" tIns="30860" rIns="61721" bIns="30860" numCol="1" anchor="t" anchorCtr="0" compatLnSpc="1">
            <a:prstTxWarp prst="textNoShape">
              <a:avLst/>
            </a:prstTxWarp>
          </a:bodyPr>
          <a:lstStyle/>
          <a:p>
            <a:pPr defTabSz="685676"/>
            <a:endParaRPr lang="en-US" sz="1200">
              <a:solidFill>
                <a:srgbClr val="292929"/>
              </a:solidFill>
            </a:endParaRPr>
          </a:p>
        </p:txBody>
      </p:sp>
    </p:spTree>
    <p:extLst>
      <p:ext uri="{BB962C8B-B14F-4D97-AF65-F5344CB8AC3E}">
        <p14:creationId xmlns:p14="http://schemas.microsoft.com/office/powerpoint/2010/main" val="3552387346"/>
      </p:ext>
    </p:extLst>
  </p:cSld>
  <p:clrMapOvr>
    <a:masterClrMapping/>
  </p:clrMapOvr>
  <p:transition>
    <p:fade/>
  </p:transition>
  <p:timing>
    <p:tnLst>
      <p:par>
        <p:cTn id="1" dur="indefinite" restart="never" nodeType="tmRoot"/>
      </p:par>
    </p:tnLst>
  </p:timing>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3"/>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75"/>
            <a:ext cx="3154788" cy="461665"/>
          </a:xfrm>
        </p:spPr>
        <p:txBody>
          <a:bodyPr>
            <a:noAutofit/>
          </a:bodyPr>
          <a:lstStyle>
            <a:lvl1pPr marL="0" indent="0" algn="l" defTabSz="685676"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39" indent="0" algn="ctr">
              <a:buNone/>
              <a:defRPr>
                <a:solidFill>
                  <a:schemeClr val="tx1">
                    <a:tint val="75000"/>
                  </a:schemeClr>
                </a:solidFill>
              </a:defRPr>
            </a:lvl2pPr>
            <a:lvl3pPr marL="685676" indent="0" algn="ctr">
              <a:buNone/>
              <a:defRPr>
                <a:solidFill>
                  <a:schemeClr val="tx1">
                    <a:tint val="75000"/>
                  </a:schemeClr>
                </a:solidFill>
              </a:defRPr>
            </a:lvl3pPr>
            <a:lvl4pPr marL="1028516" indent="0" algn="ctr">
              <a:buNone/>
              <a:defRPr>
                <a:solidFill>
                  <a:schemeClr val="tx1">
                    <a:tint val="75000"/>
                  </a:schemeClr>
                </a:solidFill>
              </a:defRPr>
            </a:lvl4pPr>
            <a:lvl5pPr marL="1371354" indent="0" algn="ctr">
              <a:buNone/>
              <a:defRPr>
                <a:solidFill>
                  <a:schemeClr val="tx1">
                    <a:tint val="75000"/>
                  </a:schemeClr>
                </a:solidFill>
              </a:defRPr>
            </a:lvl5pPr>
            <a:lvl6pPr marL="1714192" indent="0" algn="ctr">
              <a:buNone/>
              <a:defRPr>
                <a:solidFill>
                  <a:schemeClr val="tx1">
                    <a:tint val="75000"/>
                  </a:schemeClr>
                </a:solidFill>
              </a:defRPr>
            </a:lvl6pPr>
            <a:lvl7pPr marL="2057030" indent="0" algn="ctr">
              <a:buNone/>
              <a:defRPr>
                <a:solidFill>
                  <a:schemeClr val="tx1">
                    <a:tint val="75000"/>
                  </a:schemeClr>
                </a:solidFill>
              </a:defRPr>
            </a:lvl7pPr>
            <a:lvl8pPr marL="2399870" indent="0" algn="ctr">
              <a:buNone/>
              <a:defRPr>
                <a:solidFill>
                  <a:schemeClr val="tx1">
                    <a:tint val="75000"/>
                  </a:schemeClr>
                </a:solidFill>
              </a:defRPr>
            </a:lvl8pPr>
            <a:lvl9pPr marL="274270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3"/>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5" y="1905001"/>
            <a:ext cx="958448"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76"/>
              <a:endParaRPr lang="en-US" sz="1425">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76"/>
              <a:endParaRPr lang="en-US" sz="1425">
                <a:solidFill>
                  <a:srgbClr val="292929"/>
                </a:solidFill>
              </a:endParaRPr>
            </a:p>
          </p:txBody>
        </p:sp>
      </p:grpSp>
    </p:spTree>
    <p:extLst>
      <p:ext uri="{BB962C8B-B14F-4D97-AF65-F5344CB8AC3E}">
        <p14:creationId xmlns:p14="http://schemas.microsoft.com/office/powerpoint/2010/main" val="506887722"/>
      </p:ext>
    </p:extLst>
  </p:cSld>
  <p:clrMapOvr>
    <a:masterClrMapping/>
  </p:clrMapOvr>
  <p:transition>
    <p:fade/>
  </p:transition>
  <p:timing>
    <p:tnLst>
      <p:par>
        <p:cTn id="1" dur="indefinite" restart="never" nodeType="tmRoot"/>
      </p:par>
    </p:tnLst>
  </p:timing>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9" y="3467678"/>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52"/>
            <a:ext cx="1880410" cy="291353"/>
          </a:xfrm>
          <a:prstGeom prst="rect">
            <a:avLst/>
          </a:prstGeom>
        </p:spPr>
      </p:pic>
    </p:spTree>
    <p:extLst>
      <p:ext uri="{BB962C8B-B14F-4D97-AF65-F5344CB8AC3E}">
        <p14:creationId xmlns:p14="http://schemas.microsoft.com/office/powerpoint/2010/main" val="3374050616"/>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19976" y="5541266"/>
            <a:ext cx="3155502"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tx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pPr marL="0" marR="0" lvl="0" indent="0" algn="l" defTabSz="685772"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419976" y="4160520"/>
            <a:ext cx="6653993"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4950" b="0" i="0" u="none" strike="noStrike" kern="1200" cap="none" spc="-225"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685772"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419976" y="1444752"/>
            <a:ext cx="6653993" cy="1527048"/>
          </a:xfrm>
        </p:spPr>
        <p:txBody>
          <a:bodyPr wrap="square" anchor="ctr">
            <a:noAutofit/>
          </a:bodyPr>
          <a:lstStyle>
            <a:lvl1pPr marL="0" indent="0" algn="l" defTabSz="685772" rtl="0" eaLnBrk="1" latinLnBrk="0" hangingPunct="1">
              <a:lnSpc>
                <a:spcPct val="90000"/>
              </a:lnSpc>
              <a:spcBef>
                <a:spcPct val="0"/>
              </a:spcBef>
              <a:buNone/>
              <a:defRPr lang="en-US" sz="4050" b="0" kern="1200" cap="none" spc="-75"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7684794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7" y="3140275"/>
            <a:ext cx="2660550" cy="577452"/>
          </a:xfrm>
          <a:prstGeom prst="rect">
            <a:avLst/>
          </a:prstGeom>
          <a:noFill/>
          <a:ln>
            <a:noFill/>
          </a:ln>
        </p:spPr>
      </p:pic>
      <p:sp>
        <p:nvSpPr>
          <p:cNvPr id="3" name="Text Box 3"/>
          <p:cNvSpPr txBox="1">
            <a:spLocks noChangeArrowheads="1"/>
          </p:cNvSpPr>
          <p:nvPr userDrawn="1"/>
        </p:nvSpPr>
        <p:spPr bwMode="blackWhite">
          <a:xfrm>
            <a:off x="381002" y="6083575"/>
            <a:ext cx="8382000" cy="311604"/>
          </a:xfrm>
          <a:prstGeom prst="rect">
            <a:avLst/>
          </a:prstGeom>
          <a:noFill/>
          <a:ln w="12700">
            <a:noFill/>
            <a:miter lim="800000"/>
            <a:headEnd type="none" w="sm" len="sm"/>
            <a:tailEnd type="none" w="sm" len="sm"/>
          </a:ln>
          <a:effectLst/>
        </p:spPr>
        <p:txBody>
          <a:bodyPr vert="horz" wrap="square" lIns="68559" tIns="34280" rIns="68559" bIns="34280" numCol="1" anchor="t" anchorCtr="0" compatLnSpc="1">
            <a:prstTxWarp prst="textNoShape">
              <a:avLst/>
            </a:prstTxWarp>
            <a:spAutoFit/>
          </a:bodyPr>
          <a:lstStyle/>
          <a:p>
            <a:pPr algn="ctr" defTabSz="685479" eaLnBrk="0" hangingPunct="0"/>
            <a:r>
              <a:rPr lang="en-US" sz="525">
                <a:solidFill>
                  <a:srgbClr val="FFFFFF">
                    <a:alpha val="99000"/>
                  </a:srgbClr>
                </a:solidFill>
                <a:cs typeface="Arial" charset="0"/>
              </a:rPr>
              <a:t>© </a:t>
            </a:r>
            <a:r>
              <a:rPr lang="en-US" sz="525" smtClean="0">
                <a:solidFill>
                  <a:srgbClr val="FFFFFF">
                    <a:alpha val="99000"/>
                  </a:srgbClr>
                </a:solidFill>
                <a:cs typeface="Arial" charset="0"/>
              </a:rPr>
              <a:t>2011 Microsoft </a:t>
            </a:r>
            <a:r>
              <a:rPr lang="en-US" sz="525">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479" eaLnBrk="0" hangingPunct="0"/>
            <a:r>
              <a:rPr lang="en-US" sz="525">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25" smtClean="0">
                <a:solidFill>
                  <a:srgbClr val="FFFFFF">
                    <a:alpha val="99000"/>
                  </a:srgbClr>
                </a:solidFill>
                <a:cs typeface="Arial" charset="0"/>
              </a:rPr>
              <a:t>MICROSOFT </a:t>
            </a:r>
            <a:r>
              <a:rPr lang="en-US" sz="525">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082847920"/>
      </p:ext>
    </p:extLst>
  </p:cSld>
  <p:clrMapOvr>
    <a:masterClrMapping/>
  </p:clrMapOvr>
  <p:transition>
    <p:fade/>
  </p:transition>
  <p:timing>
    <p:tnLst>
      <p:par>
        <p:cTn id="1" dur="indefinite" restart="never" nodeType="tmRoot"/>
      </p:par>
    </p:tnLst>
  </p:timing>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676"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676"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4"/>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8" y="228603"/>
            <a:ext cx="1873859" cy="290339"/>
          </a:xfrm>
          <a:prstGeom prst="rect">
            <a:avLst/>
          </a:prstGeom>
        </p:spPr>
      </p:pic>
    </p:spTree>
    <p:extLst>
      <p:ext uri="{BB962C8B-B14F-4D97-AF65-F5344CB8AC3E}">
        <p14:creationId xmlns:p14="http://schemas.microsoft.com/office/powerpoint/2010/main" val="2775935619"/>
      </p:ext>
    </p:extLst>
  </p:cSld>
  <p:clrMapOvr>
    <a:masterClrMapping/>
  </p:clrMapOvr>
  <p:transition>
    <p:fade/>
  </p:transition>
  <p:timing>
    <p:tnLst>
      <p:par>
        <p:cTn id="1" dur="indefinite" restart="never" nodeType="tmRoot"/>
      </p:par>
    </p:tnLst>
  </p:timing>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8" y="1447799"/>
            <a:ext cx="8363938" cy="1500411"/>
          </a:xfrm>
        </p:spPr>
        <p:txBody>
          <a:bodyPr/>
          <a:lstStyle>
            <a:lvl1pPr marL="345233" indent="-345233">
              <a:buClr>
                <a:srgbClr val="FFFFFF"/>
              </a:buClr>
              <a:buSzPct val="70000"/>
              <a:buFontTx/>
              <a:buBlip>
                <a:blip r:embed="rId2"/>
              </a:buBlip>
              <a:defRPr>
                <a:gradFill>
                  <a:gsLst>
                    <a:gs pos="0">
                      <a:srgbClr val="FFFFFF"/>
                    </a:gs>
                    <a:gs pos="86000">
                      <a:srgbClr val="FFFFFF"/>
                    </a:gs>
                  </a:gsLst>
                  <a:lin ang="5400000" scaled="0"/>
                </a:gradFill>
              </a:defRPr>
            </a:lvl1pPr>
            <a:lvl2pPr marL="641658" indent="-296425">
              <a:buClr>
                <a:srgbClr val="FFFFFF"/>
              </a:buClr>
              <a:buSzPct val="70000"/>
              <a:buFontTx/>
              <a:buBlip>
                <a:blip r:embed="rId2"/>
              </a:buBlip>
              <a:defRPr>
                <a:gradFill>
                  <a:gsLst>
                    <a:gs pos="0">
                      <a:srgbClr val="FFFFFF"/>
                    </a:gs>
                    <a:gs pos="86000">
                      <a:srgbClr val="FFFFFF"/>
                    </a:gs>
                  </a:gsLst>
                  <a:lin ang="5400000" scaled="0"/>
                </a:gradFill>
              </a:defRPr>
            </a:lvl2pPr>
            <a:lvl3pPr marL="944035" indent="-302376">
              <a:buClr>
                <a:srgbClr val="FFFFFF"/>
              </a:buClr>
              <a:buSzPct val="70000"/>
              <a:buFontTx/>
              <a:buBlip>
                <a:blip r:embed="rId2"/>
              </a:buBlip>
              <a:defRPr>
                <a:gradFill>
                  <a:gsLst>
                    <a:gs pos="0">
                      <a:srgbClr val="FFFFFF"/>
                    </a:gs>
                    <a:gs pos="86000">
                      <a:srgbClr val="FFFFFF"/>
                    </a:gs>
                  </a:gsLst>
                  <a:lin ang="5400000" scaled="0"/>
                </a:gradFill>
              </a:defRPr>
            </a:lvl3pPr>
            <a:lvl4pPr marL="1203554" indent="-259520">
              <a:buClr>
                <a:srgbClr val="FFFFFF"/>
              </a:buClr>
              <a:buSzPct val="70000"/>
              <a:buFontTx/>
              <a:buBlip>
                <a:blip r:embed="rId2"/>
              </a:buBlip>
              <a:defRPr>
                <a:gradFill>
                  <a:gsLst>
                    <a:gs pos="0">
                      <a:srgbClr val="FFFFFF"/>
                    </a:gs>
                    <a:gs pos="86000">
                      <a:srgbClr val="FFFFFF"/>
                    </a:gs>
                  </a:gsLst>
                  <a:lin ang="5400000" scaled="0"/>
                </a:gradFill>
              </a:defRPr>
            </a:lvl4pPr>
            <a:lvl5pPr marL="1455932" indent="-25237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31273184"/>
      </p:ext>
    </p:extLst>
  </p:cSld>
  <p:clrMapOvr>
    <a:masterClrMapping/>
  </p:clrMapOvr>
  <p:transition>
    <p:fade/>
  </p:transition>
  <p:timing>
    <p:tnLst>
      <p:par>
        <p:cTn id="1" dur="indefinite" restart="never" nodeType="tmRoot"/>
      </p:par>
    </p:tnLst>
  </p:timing>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8" y="1447799"/>
            <a:ext cx="8363938" cy="1500411"/>
          </a:xfrm>
        </p:spPr>
        <p:txBody>
          <a:bodyPr/>
          <a:lstStyle>
            <a:lvl1pPr marL="345233" indent="-345233">
              <a:buClr>
                <a:srgbClr val="FFFFFF"/>
              </a:buClr>
              <a:buSzPct val="70000"/>
              <a:buFontTx/>
              <a:buBlip>
                <a:blip r:embed="rId2"/>
              </a:buBlip>
              <a:defRPr>
                <a:gradFill>
                  <a:gsLst>
                    <a:gs pos="0">
                      <a:srgbClr val="FFFFFF"/>
                    </a:gs>
                    <a:gs pos="86000">
                      <a:srgbClr val="FFFFFF"/>
                    </a:gs>
                  </a:gsLst>
                  <a:lin ang="5400000" scaled="0"/>
                </a:gradFill>
              </a:defRPr>
            </a:lvl1pPr>
            <a:lvl2pPr marL="641658" indent="-296425">
              <a:buClr>
                <a:srgbClr val="FFFFFF"/>
              </a:buClr>
              <a:buSzPct val="70000"/>
              <a:buFontTx/>
              <a:buBlip>
                <a:blip r:embed="rId2"/>
              </a:buBlip>
              <a:defRPr>
                <a:gradFill>
                  <a:gsLst>
                    <a:gs pos="0">
                      <a:srgbClr val="FFFFFF"/>
                    </a:gs>
                    <a:gs pos="86000">
                      <a:srgbClr val="FFFFFF"/>
                    </a:gs>
                  </a:gsLst>
                  <a:lin ang="5400000" scaled="0"/>
                </a:gradFill>
              </a:defRPr>
            </a:lvl2pPr>
            <a:lvl3pPr marL="944035" indent="-302376">
              <a:buClr>
                <a:srgbClr val="FFFFFF"/>
              </a:buClr>
              <a:buSzPct val="70000"/>
              <a:buFontTx/>
              <a:buBlip>
                <a:blip r:embed="rId2"/>
              </a:buBlip>
              <a:defRPr>
                <a:gradFill>
                  <a:gsLst>
                    <a:gs pos="0">
                      <a:srgbClr val="FFFFFF"/>
                    </a:gs>
                    <a:gs pos="86000">
                      <a:srgbClr val="FFFFFF"/>
                    </a:gs>
                  </a:gsLst>
                  <a:lin ang="5400000" scaled="0"/>
                </a:gradFill>
              </a:defRPr>
            </a:lvl3pPr>
            <a:lvl4pPr marL="1203554" indent="-259520">
              <a:buClr>
                <a:srgbClr val="FFFFFF"/>
              </a:buClr>
              <a:buSzPct val="70000"/>
              <a:buFontTx/>
              <a:buBlip>
                <a:blip r:embed="rId2"/>
              </a:buBlip>
              <a:defRPr>
                <a:gradFill>
                  <a:gsLst>
                    <a:gs pos="0">
                      <a:srgbClr val="FFFFFF"/>
                    </a:gs>
                    <a:gs pos="86000">
                      <a:srgbClr val="FFFFFF"/>
                    </a:gs>
                  </a:gsLst>
                  <a:lin ang="5400000" scaled="0"/>
                </a:gradFill>
              </a:defRPr>
            </a:lvl4pPr>
            <a:lvl5pPr marL="1455932" indent="-25237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8"/>
            <a:ext cx="9144001" cy="619125"/>
          </a:xfrm>
          <a:solidFill>
            <a:srgbClr val="FFFF99"/>
          </a:solidFill>
        </p:spPr>
        <p:txBody>
          <a:bodyPr wrap="square" lIns="152373" tIns="76185" rIns="152373" bIns="76185"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38501657"/>
      </p:ext>
    </p:extLst>
  </p:cSld>
  <p:clrMapOvr>
    <a:masterClrMapping/>
  </p:clrMapOvr>
  <p:transition>
    <p:fade/>
  </p:transition>
  <p:timing>
    <p:tnLst>
      <p:par>
        <p:cTn id="1" dur="indefinite" restart="never" nodeType="tmRoot"/>
      </p:par>
    </p:tnLst>
  </p:timing>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8" y="2234115"/>
            <a:ext cx="6281777" cy="1359196"/>
          </a:xfrm>
        </p:spPr>
        <p:txBody>
          <a:bodyPr anchor="ctr" anchorCtr="0">
            <a:noAutofit/>
          </a:bodyPr>
          <a:lstStyle>
            <a:lvl1pPr>
              <a:lnSpc>
                <a:spcPct val="90000"/>
              </a:lnSpc>
              <a:defRPr sz="5025"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40" y="4612346"/>
            <a:ext cx="4091816" cy="858697"/>
          </a:xfrm>
        </p:spPr>
        <p:txBody>
          <a:bodyPr/>
          <a:lstStyle>
            <a:lvl1pPr marL="0" indent="0">
              <a:buFont typeface="Arial" pitchFamily="34" charset="0"/>
              <a:buNone/>
              <a:defRPr sz="1800">
                <a:solidFill>
                  <a:schemeClr val="bg1">
                    <a:alpha val="98000"/>
                  </a:schemeClr>
                </a:solidFill>
                <a:latin typeface="+mj-lt"/>
              </a:defRPr>
            </a:lvl1pPr>
            <a:lvl2pPr marL="345218" indent="0">
              <a:buFont typeface="Arial" pitchFamily="34" charset="0"/>
              <a:buNone/>
              <a:defRPr/>
            </a:lvl2pPr>
            <a:lvl3pPr marL="641632" indent="0">
              <a:buFont typeface="Arial" pitchFamily="34" charset="0"/>
              <a:buNone/>
              <a:defRPr/>
            </a:lvl3pPr>
            <a:lvl4pPr marL="943996" indent="0">
              <a:buFont typeface="Arial" pitchFamily="34" charset="0"/>
              <a:buNone/>
              <a:defRPr/>
            </a:lvl4pPr>
            <a:lvl5pPr marL="120350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8" y="228604"/>
            <a:ext cx="1873859" cy="290339"/>
          </a:xfrm>
          <a:prstGeom prst="rect">
            <a:avLst/>
          </a:prstGeom>
        </p:spPr>
      </p:pic>
    </p:spTree>
    <p:extLst>
      <p:ext uri="{BB962C8B-B14F-4D97-AF65-F5344CB8AC3E}">
        <p14:creationId xmlns:p14="http://schemas.microsoft.com/office/powerpoint/2010/main" val="3612342342"/>
      </p:ext>
    </p:extLst>
  </p:cSld>
  <p:clrMapOvr>
    <a:masterClrMapping/>
  </p:clrMapOvr>
  <p:transition>
    <p:fade/>
  </p:transition>
  <p:timing>
    <p:tnLst>
      <p:par>
        <p:cTn id="1" dur="indefinite" restart="never" nodeType="tmRoot"/>
      </p:par>
    </p:tnLst>
  </p:timing>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defRPr sz="412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8"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3996" indent="-30236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503" indent="-25951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871" indent="-25236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6372551"/>
            <a:ext cx="1261769" cy="195501"/>
          </a:xfrm>
          <a:prstGeom prst="rect">
            <a:avLst/>
          </a:prstGeom>
        </p:spPr>
      </p:pic>
    </p:spTree>
    <p:extLst>
      <p:ext uri="{BB962C8B-B14F-4D97-AF65-F5344CB8AC3E}">
        <p14:creationId xmlns:p14="http://schemas.microsoft.com/office/powerpoint/2010/main" val="1318286957"/>
      </p:ext>
    </p:extLst>
  </p:cSld>
  <p:clrMapOvr>
    <a:masterClrMapping/>
  </p:clrMapOvr>
  <p:transition>
    <p:fade/>
  </p:transition>
  <p:timing>
    <p:tnLst>
      <p:par>
        <p:cTn id="1" dur="indefinite" restart="never" nodeType="tmRoot"/>
      </p:par>
    </p:tnLst>
  </p:timing>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lgn="l" defTabSz="685648" rtl="0" eaLnBrk="1" latinLnBrk="0" hangingPunct="1">
              <a:lnSpc>
                <a:spcPct val="90000"/>
              </a:lnSpc>
              <a:spcBef>
                <a:spcPct val="0"/>
              </a:spcBef>
              <a:buNone/>
              <a:defRPr lang="en-US" sz="4125"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8"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637" indent="-257129">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29" indent="-257129">
              <a:spcBef>
                <a:spcPts val="0"/>
              </a:spcBef>
              <a:spcAft>
                <a:spcPts val="300"/>
              </a:spcAft>
              <a:buFont typeface="Arial" pitchFamily="34" charset="0"/>
              <a:buChar char="•"/>
              <a:defRPr/>
            </a:lvl5pPr>
            <a:lvl6pPr marL="774956" indent="-257129">
              <a:buFont typeface="Arial" pitchFamily="34" charset="0"/>
              <a:buChar char="•"/>
              <a:defRPr sz="1800">
                <a:gradFill>
                  <a:gsLst>
                    <a:gs pos="0">
                      <a:srgbClr val="595959"/>
                    </a:gs>
                    <a:gs pos="86000">
                      <a:srgbClr val="595959"/>
                    </a:gs>
                  </a:gsLst>
                  <a:lin ang="5400000" scaled="0"/>
                </a:gradFill>
              </a:defRPr>
            </a:lvl6pPr>
            <a:lvl7pPr marL="941614" indent="-169038">
              <a:defRPr>
                <a:gradFill>
                  <a:gsLst>
                    <a:gs pos="0">
                      <a:srgbClr val="595959"/>
                    </a:gs>
                    <a:gs pos="86000">
                      <a:srgbClr val="595959"/>
                    </a:gs>
                  </a:gsLst>
                  <a:lin ang="5400000" scaled="0"/>
                </a:gradFill>
              </a:defRPr>
            </a:lvl7pPr>
            <a:lvl8pPr marL="1115414" indent="-173799">
              <a:defRPr>
                <a:gradFill>
                  <a:gsLst>
                    <a:gs pos="0">
                      <a:srgbClr val="595959"/>
                    </a:gs>
                    <a:gs pos="86000">
                      <a:srgbClr val="595959"/>
                    </a:gs>
                  </a:gsLst>
                  <a:lin ang="5400000" scaled="0"/>
                </a:gradFill>
              </a:defRPr>
            </a:lvl8pPr>
          </a:lstStyle>
          <a:p>
            <a:pPr marL="259510" lvl="0" indent="-259510" algn="l" defTabSz="685648" rtl="0" eaLnBrk="1" latinLnBrk="0" hangingPunct="1">
              <a:lnSpc>
                <a:spcPct val="90000"/>
              </a:lnSpc>
              <a:spcBef>
                <a:spcPct val="20000"/>
              </a:spcBef>
              <a:buSzPct val="90000"/>
              <a:buFont typeface="Arial" pitchFamily="34" charset="0"/>
              <a:buChar char="•"/>
            </a:pPr>
            <a:r>
              <a:rPr lang="en-US" smtClean="0"/>
              <a:t>Click to edit Master text styles</a:t>
            </a:r>
          </a:p>
          <a:p>
            <a:pPr marL="259510" lvl="1" indent="-259510" algn="l" defTabSz="685648" rtl="0" eaLnBrk="1" latinLnBrk="0" hangingPunct="1">
              <a:lnSpc>
                <a:spcPct val="90000"/>
              </a:lnSpc>
              <a:spcBef>
                <a:spcPct val="20000"/>
              </a:spcBef>
              <a:buSzPct val="90000"/>
              <a:buFont typeface="Arial" pitchFamily="34" charset="0"/>
              <a:buChar char="•"/>
            </a:pPr>
            <a:r>
              <a:rPr lang="en-US" smtClean="0"/>
              <a:t>Second level</a:t>
            </a:r>
          </a:p>
          <a:p>
            <a:pPr marL="259510" lvl="2" indent="-259510" algn="l" defTabSz="685648" rtl="0" eaLnBrk="1" latinLnBrk="0" hangingPunct="1">
              <a:lnSpc>
                <a:spcPct val="90000"/>
              </a:lnSpc>
              <a:spcBef>
                <a:spcPct val="20000"/>
              </a:spcBef>
              <a:buSzPct val="90000"/>
              <a:buFont typeface="Arial" pitchFamily="34" charset="0"/>
              <a:buChar char="•"/>
            </a:pPr>
            <a:r>
              <a:rPr lang="en-US" smtClean="0"/>
              <a:t>Third level</a:t>
            </a:r>
          </a:p>
          <a:p>
            <a:pPr marL="259510" lvl="3" indent="-259510" algn="l" defTabSz="685648" rtl="0" eaLnBrk="1" latinLnBrk="0" hangingPunct="1">
              <a:lnSpc>
                <a:spcPct val="90000"/>
              </a:lnSpc>
              <a:spcBef>
                <a:spcPct val="20000"/>
              </a:spcBef>
              <a:buSzPct val="90000"/>
              <a:buFont typeface="Arial" pitchFamily="34" charset="0"/>
              <a:buChar char="•"/>
            </a:pPr>
            <a:r>
              <a:rPr lang="en-US" smtClean="0"/>
              <a:t>Fourth level</a:t>
            </a:r>
          </a:p>
          <a:p>
            <a:pPr marL="259510" lvl="4" indent="-259510" algn="l" defTabSz="685648"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6372551"/>
            <a:ext cx="1261769" cy="195501"/>
          </a:xfrm>
          <a:prstGeom prst="rect">
            <a:avLst/>
          </a:prstGeom>
        </p:spPr>
      </p:pic>
    </p:spTree>
    <p:extLst>
      <p:ext uri="{BB962C8B-B14F-4D97-AF65-F5344CB8AC3E}">
        <p14:creationId xmlns:p14="http://schemas.microsoft.com/office/powerpoint/2010/main" val="3092381612"/>
      </p:ext>
    </p:extLst>
  </p:cSld>
  <p:clrMapOvr>
    <a:masterClrMapping/>
  </p:clrMapOvr>
  <p:transition>
    <p:fade/>
  </p:transition>
</p:sldLayout>
</file>

<file path=ppt/slideLayouts/slideLayout6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defRPr sz="4125"/>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2"/>
            <a:ext cx="4115872" cy="1832809"/>
          </a:xfrm>
        </p:spPr>
        <p:txBody>
          <a:bodyPr/>
          <a:lstStyle>
            <a:lvl1pPr marL="255938" indent="-255938">
              <a:lnSpc>
                <a:spcPct val="90000"/>
              </a:lnSpc>
              <a:buSzPct val="80000"/>
              <a:buFont typeface="Arial" pitchFamily="34" charset="0"/>
              <a:buChar char="•"/>
              <a:defRPr sz="2400"/>
            </a:lvl1pPr>
            <a:lvl2pPr marL="470212" indent="-214274">
              <a:lnSpc>
                <a:spcPct val="90000"/>
              </a:lnSpc>
              <a:buSzPct val="80000"/>
              <a:buFont typeface="Arial" pitchFamily="34" charset="0"/>
              <a:buChar char="•"/>
              <a:defRPr sz="2100"/>
            </a:lvl2pPr>
            <a:lvl3pPr marL="685676" indent="-215465">
              <a:lnSpc>
                <a:spcPct val="90000"/>
              </a:lnSpc>
              <a:buSzPct val="80000"/>
              <a:buFont typeface="Arial" pitchFamily="34" charset="0"/>
              <a:buChar char="•"/>
              <a:defRPr sz="1800"/>
            </a:lvl3pPr>
            <a:lvl4pPr marL="1284452" indent="-169038">
              <a:lnSpc>
                <a:spcPct val="90000"/>
              </a:lnSpc>
              <a:buSzPct val="80000"/>
              <a:buFont typeface="Arial" pitchFamily="34" charset="0"/>
              <a:buChar char="•"/>
              <a:defRPr sz="1500"/>
            </a:lvl4pPr>
            <a:lvl5pPr marL="1458251" indent="-173799">
              <a:lnSpc>
                <a:spcPct val="90000"/>
              </a:lnSpc>
              <a:buSzPct val="80000"/>
              <a:buFont typeface="Arial" pitchFamily="34" charset="0"/>
              <a:buChar char="•"/>
              <a:defRPr sz="1500"/>
            </a:lvl5pPr>
            <a:lvl6pPr>
              <a:defRPr sz="1425"/>
            </a:lvl6pPr>
            <a:lvl7pPr>
              <a:defRPr sz="1425"/>
            </a:lvl7pPr>
            <a:lvl8pPr>
              <a:defRPr sz="1425"/>
            </a:lvl8pPr>
            <a:lvl9pPr>
              <a:defRPr sz="14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2"/>
            <a:ext cx="4115872" cy="1832809"/>
          </a:xfrm>
        </p:spPr>
        <p:txBody>
          <a:bodyPr/>
          <a:lstStyle>
            <a:lvl1pPr marL="342837" indent="-34283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777" indent="-342837">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340" indent="-257129">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543" indent="-257129">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580" indent="-257129">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25"/>
            </a:lvl6pPr>
            <a:lvl7pPr>
              <a:defRPr sz="1425"/>
            </a:lvl7pPr>
            <a:lvl8pPr>
              <a:defRPr sz="1425"/>
            </a:lvl8pPr>
            <a:lvl9pPr>
              <a:defRPr sz="1425"/>
            </a:lvl9pPr>
          </a:lstStyle>
          <a:p>
            <a:pPr marL="255938" lvl="0" indent="-255938" algn="l" defTabSz="685648" rtl="0" eaLnBrk="1" latinLnBrk="0" hangingPunct="1">
              <a:lnSpc>
                <a:spcPct val="90000"/>
              </a:lnSpc>
              <a:spcBef>
                <a:spcPct val="20000"/>
              </a:spcBef>
              <a:buSzPct val="80000"/>
              <a:buFont typeface="Arial" pitchFamily="34" charset="0"/>
              <a:buChar char="•"/>
            </a:pPr>
            <a:r>
              <a:rPr lang="en-US" smtClean="0"/>
              <a:t>Click to edit Master text styles</a:t>
            </a:r>
          </a:p>
          <a:p>
            <a:pPr marL="255938" lvl="1" indent="-255938" algn="l" defTabSz="685648" rtl="0" eaLnBrk="1" latinLnBrk="0" hangingPunct="1">
              <a:lnSpc>
                <a:spcPct val="90000"/>
              </a:lnSpc>
              <a:spcBef>
                <a:spcPct val="20000"/>
              </a:spcBef>
              <a:buSzPct val="80000"/>
              <a:buFont typeface="Arial" pitchFamily="34" charset="0"/>
              <a:buChar char="•"/>
            </a:pPr>
            <a:r>
              <a:rPr lang="en-US" smtClean="0"/>
              <a:t>Second level</a:t>
            </a:r>
          </a:p>
          <a:p>
            <a:pPr marL="255938" lvl="2" indent="-255938" algn="l" defTabSz="685648" rtl="0" eaLnBrk="1" latinLnBrk="0" hangingPunct="1">
              <a:lnSpc>
                <a:spcPct val="90000"/>
              </a:lnSpc>
              <a:spcBef>
                <a:spcPct val="20000"/>
              </a:spcBef>
              <a:buSzPct val="80000"/>
              <a:buFont typeface="Arial" pitchFamily="34" charset="0"/>
              <a:buChar char="•"/>
            </a:pPr>
            <a:r>
              <a:rPr lang="en-US" smtClean="0"/>
              <a:t>Third level</a:t>
            </a:r>
          </a:p>
          <a:p>
            <a:pPr marL="255938" lvl="3" indent="-255938" algn="l" defTabSz="685648" rtl="0" eaLnBrk="1" latinLnBrk="0" hangingPunct="1">
              <a:lnSpc>
                <a:spcPct val="90000"/>
              </a:lnSpc>
              <a:spcBef>
                <a:spcPct val="20000"/>
              </a:spcBef>
              <a:buSzPct val="80000"/>
              <a:buFont typeface="Arial" pitchFamily="34" charset="0"/>
              <a:buChar char="•"/>
            </a:pPr>
            <a:r>
              <a:rPr lang="en-US" smtClean="0"/>
              <a:t>Fourth level</a:t>
            </a:r>
          </a:p>
          <a:p>
            <a:pPr marL="255938" lvl="4" indent="-255938" algn="l" defTabSz="685648"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6372551"/>
            <a:ext cx="1261769" cy="195501"/>
          </a:xfrm>
          <a:prstGeom prst="rect">
            <a:avLst/>
          </a:prstGeom>
        </p:spPr>
      </p:pic>
    </p:spTree>
    <p:extLst>
      <p:ext uri="{BB962C8B-B14F-4D97-AF65-F5344CB8AC3E}">
        <p14:creationId xmlns:p14="http://schemas.microsoft.com/office/powerpoint/2010/main" val="4034399376"/>
      </p:ext>
    </p:extLst>
  </p:cSld>
  <p:clrMapOvr>
    <a:masterClrMapping/>
  </p:clrMapOvr>
  <p:transition>
    <p:fade/>
  </p:transition>
  <p:timing>
    <p:tnLst>
      <p:par>
        <p:cTn id="1" dur="indefinite" restart="never" nodeType="tmRoot"/>
      </p:par>
    </p:tnLst>
  </p:timing>
</p:sldLayout>
</file>

<file path=ppt/slideLayouts/slideLayout6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defRPr sz="4125"/>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604"/>
            <a:ext cx="4115872" cy="332399"/>
          </a:xfrm>
        </p:spPr>
        <p:txBody>
          <a:bodyPr anchor="b"/>
          <a:lstStyle>
            <a:lvl1pPr marL="0" indent="0">
              <a:lnSpc>
                <a:spcPct val="90000"/>
              </a:lnSpc>
              <a:spcBef>
                <a:spcPts val="0"/>
              </a:spcBef>
              <a:buNone/>
              <a:defRPr sz="2400" b="0">
                <a:latin typeface="Segoe UI Light" pitchFamily="34" charset="0"/>
              </a:defRPr>
            </a:lvl1pPr>
            <a:lvl2pPr marL="342825" indent="0">
              <a:buNone/>
              <a:defRPr sz="1500" b="1"/>
            </a:lvl2pPr>
            <a:lvl3pPr marL="685648" indent="0">
              <a:buNone/>
              <a:defRPr sz="1425" b="1"/>
            </a:lvl3pPr>
            <a:lvl4pPr marL="1028473" indent="0">
              <a:buNone/>
              <a:defRPr sz="1200" b="1"/>
            </a:lvl4pPr>
            <a:lvl5pPr marL="1371296" indent="0">
              <a:buNone/>
              <a:defRPr sz="1200" b="1"/>
            </a:lvl5pPr>
            <a:lvl6pPr marL="1714120" indent="0">
              <a:buNone/>
              <a:defRPr sz="1200" b="1"/>
            </a:lvl6pPr>
            <a:lvl7pPr marL="2056945" indent="0">
              <a:buNone/>
              <a:defRPr sz="1200" b="1"/>
            </a:lvl7pPr>
            <a:lvl8pPr marL="2399768" indent="0">
              <a:buNone/>
              <a:defRPr sz="1200" b="1"/>
            </a:lvl8pPr>
            <a:lvl9pPr marL="2742593"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2" y="2266798"/>
            <a:ext cx="4114800" cy="1458861"/>
          </a:xfrm>
        </p:spPr>
        <p:txBody>
          <a:bodyPr/>
          <a:lstStyle>
            <a:lvl1pPr marL="302363" indent="-302363">
              <a:buSzPct val="80000"/>
              <a:buFont typeface="Arial" pitchFamily="34" charset="0"/>
              <a:buChar char="•"/>
              <a:defRPr sz="2100"/>
            </a:lvl1pPr>
            <a:lvl2pPr marL="558302" indent="-241653">
              <a:buSzPct val="80000"/>
              <a:buFont typeface="Arial" pitchFamily="34" charset="0"/>
              <a:buChar char="•"/>
              <a:defRPr sz="2100"/>
            </a:lvl2pPr>
            <a:lvl3pPr marL="770195" indent="-211893" defTabSz="772576">
              <a:buSzPct val="80000"/>
              <a:buFont typeface="Arial" pitchFamily="34" charset="0"/>
              <a:buChar char="•"/>
              <a:defRPr sz="1800"/>
            </a:lvl3pPr>
            <a:lvl4pPr marL="988040" indent="-215465">
              <a:buSzPct val="80000"/>
              <a:buFont typeface="Arial" pitchFamily="34" charset="0"/>
              <a:buChar char="•"/>
              <a:defRPr sz="1500"/>
            </a:lvl4pPr>
            <a:lvl5pPr marL="1155887" indent="-167848">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604"/>
            <a:ext cx="4115872" cy="332399"/>
          </a:xfrm>
        </p:spPr>
        <p:txBody>
          <a:bodyPr anchor="b"/>
          <a:lstStyle>
            <a:lvl1pPr marL="0" indent="0">
              <a:lnSpc>
                <a:spcPct val="90000"/>
              </a:lnSpc>
              <a:spcBef>
                <a:spcPts val="0"/>
              </a:spcBef>
              <a:buNone/>
              <a:defRPr sz="2400" b="0">
                <a:latin typeface="Segoe UI Light" pitchFamily="34" charset="0"/>
              </a:defRPr>
            </a:lvl1pPr>
            <a:lvl2pPr marL="342825" indent="0">
              <a:buNone/>
              <a:defRPr sz="1500" b="1"/>
            </a:lvl2pPr>
            <a:lvl3pPr marL="685648" indent="0">
              <a:buNone/>
              <a:defRPr sz="1425" b="1"/>
            </a:lvl3pPr>
            <a:lvl4pPr marL="1028473" indent="0">
              <a:buNone/>
              <a:defRPr sz="1200" b="1"/>
            </a:lvl4pPr>
            <a:lvl5pPr marL="1371296" indent="0">
              <a:buNone/>
              <a:defRPr sz="1200" b="1"/>
            </a:lvl5pPr>
            <a:lvl6pPr marL="1714120" indent="0">
              <a:buNone/>
              <a:defRPr sz="1200" b="1"/>
            </a:lvl6pPr>
            <a:lvl7pPr marL="2056945" indent="0">
              <a:buNone/>
              <a:defRPr sz="1200" b="1"/>
            </a:lvl7pPr>
            <a:lvl8pPr marL="2399768" indent="0">
              <a:buNone/>
              <a:defRPr sz="1200" b="1"/>
            </a:lvl8pPr>
            <a:lvl9pPr marL="2742593"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9"/>
            <a:ext cx="4115872" cy="1458861"/>
          </a:xfrm>
        </p:spPr>
        <p:txBody>
          <a:bodyPr/>
          <a:lstStyle>
            <a:lvl1pPr marL="222200" indent="-2222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37" indent="-342837">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777" indent="-257129">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704" indent="-257129">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431" indent="-257129">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704" indent="-257129">
              <a:defRPr sz="1200"/>
            </a:lvl6pPr>
            <a:lvl7pPr marL="1202314" indent="-214274">
              <a:defRPr sz="1200"/>
            </a:lvl7pPr>
            <a:lvl8pPr>
              <a:defRPr sz="1200"/>
            </a:lvl8pPr>
            <a:lvl9pPr>
              <a:defRPr sz="1200"/>
            </a:lvl9pPr>
          </a:lstStyle>
          <a:p>
            <a:pPr marL="302363" lvl="0" indent="-302363" algn="l" defTabSz="685648" rtl="0" eaLnBrk="1" latinLnBrk="0" hangingPunct="1">
              <a:lnSpc>
                <a:spcPct val="90000"/>
              </a:lnSpc>
              <a:spcBef>
                <a:spcPct val="20000"/>
              </a:spcBef>
              <a:buSzPct val="80000"/>
            </a:pPr>
            <a:r>
              <a:rPr lang="en-US" smtClean="0"/>
              <a:t>Click to edit Master text styles</a:t>
            </a:r>
          </a:p>
          <a:p>
            <a:pPr marL="302363" lvl="1" indent="-302363" algn="l" defTabSz="685648" rtl="0" eaLnBrk="1" latinLnBrk="0" hangingPunct="1">
              <a:lnSpc>
                <a:spcPct val="90000"/>
              </a:lnSpc>
              <a:spcBef>
                <a:spcPct val="20000"/>
              </a:spcBef>
              <a:buSzPct val="80000"/>
            </a:pPr>
            <a:r>
              <a:rPr lang="en-US" smtClean="0"/>
              <a:t>Second level</a:t>
            </a:r>
          </a:p>
          <a:p>
            <a:pPr marL="302363" lvl="2" indent="-302363" algn="l" defTabSz="685648" rtl="0" eaLnBrk="1" latinLnBrk="0" hangingPunct="1">
              <a:lnSpc>
                <a:spcPct val="90000"/>
              </a:lnSpc>
              <a:spcBef>
                <a:spcPct val="20000"/>
              </a:spcBef>
              <a:buSzPct val="80000"/>
            </a:pPr>
            <a:r>
              <a:rPr lang="en-US" smtClean="0"/>
              <a:t>Third level</a:t>
            </a:r>
          </a:p>
          <a:p>
            <a:pPr marL="302363" lvl="3" indent="-302363" algn="l" defTabSz="685648" rtl="0" eaLnBrk="1" latinLnBrk="0" hangingPunct="1">
              <a:lnSpc>
                <a:spcPct val="90000"/>
              </a:lnSpc>
              <a:spcBef>
                <a:spcPct val="20000"/>
              </a:spcBef>
              <a:buSzPct val="80000"/>
            </a:pPr>
            <a:r>
              <a:rPr lang="en-US" smtClean="0"/>
              <a:t>Fourth level</a:t>
            </a:r>
          </a:p>
          <a:p>
            <a:pPr marL="302363" lvl="4" indent="-302363" algn="l" defTabSz="685648"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6372551"/>
            <a:ext cx="1261769" cy="195501"/>
          </a:xfrm>
          <a:prstGeom prst="rect">
            <a:avLst/>
          </a:prstGeom>
        </p:spPr>
      </p:pic>
    </p:spTree>
    <p:extLst>
      <p:ext uri="{BB962C8B-B14F-4D97-AF65-F5344CB8AC3E}">
        <p14:creationId xmlns:p14="http://schemas.microsoft.com/office/powerpoint/2010/main" val="318187831"/>
      </p:ext>
    </p:extLst>
  </p:cSld>
  <p:clrMapOvr>
    <a:masterClrMapping/>
  </p:clrMapOvr>
  <p:transition>
    <p:fade/>
  </p:transition>
  <p:timing>
    <p:tnLst>
      <p:par>
        <p:cTn id="1" dur="indefinite" restart="never" nodeType="tmRoot"/>
      </p:par>
    </p:tnLst>
  </p:timing>
</p:sldLayout>
</file>

<file path=ppt/slideLayouts/slideLayout6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defRPr sz="4125"/>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6372551"/>
            <a:ext cx="1261769" cy="195501"/>
          </a:xfrm>
          <a:prstGeom prst="rect">
            <a:avLst/>
          </a:prstGeom>
        </p:spPr>
      </p:pic>
    </p:spTree>
    <p:extLst>
      <p:ext uri="{BB962C8B-B14F-4D97-AF65-F5344CB8AC3E}">
        <p14:creationId xmlns:p14="http://schemas.microsoft.com/office/powerpoint/2010/main" val="732724180"/>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19976" y="5541266"/>
            <a:ext cx="3155502"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tx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pPr marL="0" marR="0" lvl="0" indent="0" algn="l" defTabSz="685772"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419976" y="4160520"/>
            <a:ext cx="6653993"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4950" b="0" i="0" u="none" strike="noStrike" kern="1200" cap="none" spc="-225"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685772"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419976" y="1444752"/>
            <a:ext cx="6653993" cy="1527048"/>
          </a:xfrm>
        </p:spPr>
        <p:txBody>
          <a:bodyPr wrap="square" anchor="ctr">
            <a:noAutofit/>
          </a:bodyPr>
          <a:lstStyle>
            <a:lvl1pPr marL="0" indent="0" algn="l" defTabSz="685772" rtl="0" eaLnBrk="1" latinLnBrk="0" hangingPunct="1">
              <a:lnSpc>
                <a:spcPct val="90000"/>
              </a:lnSpc>
              <a:spcBef>
                <a:spcPct val="0"/>
              </a:spcBef>
              <a:buNone/>
              <a:defRPr lang="en-US" sz="4050" b="0" kern="1200" cap="none" spc="-75"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49813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6372551"/>
            <a:ext cx="1261769" cy="195501"/>
          </a:xfrm>
          <a:prstGeom prst="rect">
            <a:avLst/>
          </a:prstGeom>
        </p:spPr>
      </p:pic>
    </p:spTree>
    <p:extLst>
      <p:ext uri="{BB962C8B-B14F-4D97-AF65-F5344CB8AC3E}">
        <p14:creationId xmlns:p14="http://schemas.microsoft.com/office/powerpoint/2010/main" val="2384369970"/>
      </p:ext>
    </p:extLst>
  </p:cSld>
  <p:clrMapOvr>
    <a:masterClrMapping/>
  </p:clrMapOvr>
  <p:transition>
    <p:fade/>
  </p:transition>
  <p:timing>
    <p:tnLst>
      <p:par>
        <p:cTn id="1" dur="indefinite" restart="never" nodeType="tmRoot"/>
      </p:par>
    </p:tnLst>
  </p:timing>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0" tIns="34271" rIns="68540" bIns="34271" numCol="1" spcCol="0" rtlCol="0" anchor="ctr" anchorCtr="0" compatLnSpc="1">
            <a:prstTxWarp prst="textNoShape">
              <a:avLst/>
            </a:prstTxWarp>
          </a:bodyPr>
          <a:lstStyle/>
          <a:p>
            <a:pPr algn="ctr" defTabSz="685217" fontAlgn="base">
              <a:spcBef>
                <a:spcPct val="0"/>
              </a:spcBef>
              <a:spcAft>
                <a:spcPct val="0"/>
              </a:spcAft>
            </a:pPr>
            <a:endParaRPr lang="en-US" sz="1725"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648" rtl="0" eaLnBrk="1" latinLnBrk="0" hangingPunct="1">
              <a:lnSpc>
                <a:spcPct val="90000"/>
              </a:lnSpc>
              <a:spcBef>
                <a:spcPct val="0"/>
              </a:spcBef>
              <a:buNone/>
              <a:defRPr lang="en-US" sz="4125"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3" y="3548229"/>
            <a:ext cx="5210341" cy="980748"/>
          </a:xfrm>
        </p:spPr>
        <p:txBody>
          <a:bodyPr lIns="182847" tIns="182847" anchor="ctr" anchorCtr="0"/>
          <a:lstStyle>
            <a:lvl1pPr marL="430928" indent="-428547">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10" indent="-257129">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648" rtl="0" eaLnBrk="1" latinLnBrk="0" hangingPunct="1">
              <a:lnSpc>
                <a:spcPct val="90000"/>
              </a:lnSpc>
              <a:spcBef>
                <a:spcPts val="0"/>
              </a:spcBef>
              <a:spcAft>
                <a:spcPts val="675"/>
              </a:spcAft>
              <a:buSzPct val="80000"/>
            </a:pPr>
            <a:r>
              <a:rPr lang="en-US" dirty="0" smtClean="0"/>
              <a:t>Click to edit Master text styles</a:t>
            </a:r>
          </a:p>
          <a:p>
            <a:pPr marL="2381" lvl="1" indent="0" algn="l" defTabSz="685648" rtl="0" eaLnBrk="1" latinLnBrk="0" hangingPunct="1">
              <a:lnSpc>
                <a:spcPct val="90000"/>
              </a:lnSpc>
              <a:spcBef>
                <a:spcPts val="0"/>
              </a:spcBef>
              <a:spcAft>
                <a:spcPts val="675"/>
              </a:spcAft>
              <a:buSzPct val="80000"/>
            </a:pPr>
            <a:r>
              <a:rPr lang="en-US" dirty="0" smtClean="0"/>
              <a:t>Second level</a:t>
            </a:r>
          </a:p>
        </p:txBody>
      </p:sp>
      <p:sp>
        <p:nvSpPr>
          <p:cNvPr id="18" name="Freeform 105"/>
          <p:cNvSpPr>
            <a:spLocks/>
          </p:cNvSpPr>
          <p:nvPr userDrawn="1"/>
        </p:nvSpPr>
        <p:spPr bwMode="black">
          <a:xfrm>
            <a:off x="900364" y="2133601"/>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18" tIns="30859" rIns="61718" bIns="30859" numCol="1" anchor="t" anchorCtr="0" compatLnSpc="1">
            <a:prstTxWarp prst="textNoShape">
              <a:avLst/>
            </a:prstTxWarp>
          </a:bodyPr>
          <a:lstStyle/>
          <a:p>
            <a:pPr defTabSz="914075"/>
            <a:endParaRPr lang="en-US" sz="1200">
              <a:solidFill>
                <a:srgbClr val="292929"/>
              </a:solidFill>
            </a:endParaRPr>
          </a:p>
        </p:txBody>
      </p:sp>
    </p:spTree>
    <p:extLst>
      <p:ext uri="{BB962C8B-B14F-4D97-AF65-F5344CB8AC3E}">
        <p14:creationId xmlns:p14="http://schemas.microsoft.com/office/powerpoint/2010/main" val="1266262357"/>
      </p:ext>
    </p:extLst>
  </p:cSld>
  <p:clrMapOvr>
    <a:masterClrMapping/>
  </p:clrMapOvr>
  <p:transition>
    <p:fade/>
  </p:transition>
  <p:timing>
    <p:tnLst>
      <p:par>
        <p:cTn id="1" dur="indefinite" restart="never" nodeType="tmRoot"/>
      </p:par>
    </p:tnLst>
  </p:timing>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76"/>
            <a:ext cx="3154788" cy="461665"/>
          </a:xfrm>
        </p:spPr>
        <p:txBody>
          <a:bodyPr>
            <a:noAutofit/>
          </a:bodyPr>
          <a:lstStyle>
            <a:lvl1pPr marL="0" indent="0" algn="l" defTabSz="68564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25" indent="0" algn="ctr">
              <a:buNone/>
              <a:defRPr>
                <a:solidFill>
                  <a:schemeClr val="tx1">
                    <a:tint val="75000"/>
                  </a:schemeClr>
                </a:solidFill>
              </a:defRPr>
            </a:lvl2pPr>
            <a:lvl3pPr marL="685648" indent="0" algn="ctr">
              <a:buNone/>
              <a:defRPr>
                <a:solidFill>
                  <a:schemeClr val="tx1">
                    <a:tint val="75000"/>
                  </a:schemeClr>
                </a:solidFill>
              </a:defRPr>
            </a:lvl3pPr>
            <a:lvl4pPr marL="1028473" indent="0" algn="ctr">
              <a:buNone/>
              <a:defRPr>
                <a:solidFill>
                  <a:schemeClr val="tx1">
                    <a:tint val="75000"/>
                  </a:schemeClr>
                </a:solidFill>
              </a:defRPr>
            </a:lvl4pPr>
            <a:lvl5pPr marL="1371296" indent="0" algn="ctr">
              <a:buNone/>
              <a:defRPr>
                <a:solidFill>
                  <a:schemeClr val="tx1">
                    <a:tint val="75000"/>
                  </a:schemeClr>
                </a:solidFill>
              </a:defRPr>
            </a:lvl5pPr>
            <a:lvl6pPr marL="1714120" indent="0" algn="ctr">
              <a:buNone/>
              <a:defRPr>
                <a:solidFill>
                  <a:schemeClr val="tx1">
                    <a:tint val="75000"/>
                  </a:schemeClr>
                </a:solidFill>
              </a:defRPr>
            </a:lvl6pPr>
            <a:lvl7pPr marL="2056945" indent="0" algn="ctr">
              <a:buNone/>
              <a:defRPr>
                <a:solidFill>
                  <a:schemeClr val="tx1">
                    <a:tint val="75000"/>
                  </a:schemeClr>
                </a:solidFill>
              </a:defRPr>
            </a:lvl7pPr>
            <a:lvl8pPr marL="2399768" indent="0" algn="ctr">
              <a:buNone/>
              <a:defRPr>
                <a:solidFill>
                  <a:schemeClr val="tx1">
                    <a:tint val="75000"/>
                  </a:schemeClr>
                </a:solidFill>
              </a:defRPr>
            </a:lvl8pPr>
            <a:lvl9pPr marL="274259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4"/>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51"/>
            <a:ext cx="262503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648"/>
              <a:endParaRPr lang="en-US" sz="1425">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648"/>
              <a:endParaRPr lang="en-US" sz="1425">
                <a:solidFill>
                  <a:srgbClr val="292929"/>
                </a:solidFill>
              </a:endParaRPr>
            </a:p>
          </p:txBody>
        </p:sp>
      </p:grpSp>
    </p:spTree>
    <p:extLst>
      <p:ext uri="{BB962C8B-B14F-4D97-AF65-F5344CB8AC3E}">
        <p14:creationId xmlns:p14="http://schemas.microsoft.com/office/powerpoint/2010/main" val="1181672379"/>
      </p:ext>
    </p:extLst>
  </p:cSld>
  <p:clrMapOvr>
    <a:masterClrMapping/>
  </p:clrMapOvr>
  <p:transition>
    <p:fade/>
  </p:transition>
  <p:timing>
    <p:tnLst>
      <p:par>
        <p:cTn id="1" dur="indefinite" restart="never" nodeType="tmRoot"/>
      </p:par>
    </p:tnLst>
  </p:timing>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76"/>
            <a:ext cx="3154788" cy="461665"/>
          </a:xfrm>
        </p:spPr>
        <p:txBody>
          <a:bodyPr>
            <a:noAutofit/>
          </a:bodyPr>
          <a:lstStyle>
            <a:lvl1pPr marL="0" indent="0" algn="l" defTabSz="68564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25" indent="0" algn="ctr">
              <a:buNone/>
              <a:defRPr>
                <a:solidFill>
                  <a:schemeClr val="tx1">
                    <a:tint val="75000"/>
                  </a:schemeClr>
                </a:solidFill>
              </a:defRPr>
            </a:lvl2pPr>
            <a:lvl3pPr marL="685648" indent="0" algn="ctr">
              <a:buNone/>
              <a:defRPr>
                <a:solidFill>
                  <a:schemeClr val="tx1">
                    <a:tint val="75000"/>
                  </a:schemeClr>
                </a:solidFill>
              </a:defRPr>
            </a:lvl3pPr>
            <a:lvl4pPr marL="1028473" indent="0" algn="ctr">
              <a:buNone/>
              <a:defRPr>
                <a:solidFill>
                  <a:schemeClr val="tx1">
                    <a:tint val="75000"/>
                  </a:schemeClr>
                </a:solidFill>
              </a:defRPr>
            </a:lvl4pPr>
            <a:lvl5pPr marL="1371296" indent="0" algn="ctr">
              <a:buNone/>
              <a:defRPr>
                <a:solidFill>
                  <a:schemeClr val="tx1">
                    <a:tint val="75000"/>
                  </a:schemeClr>
                </a:solidFill>
              </a:defRPr>
            </a:lvl5pPr>
            <a:lvl6pPr marL="1714120" indent="0" algn="ctr">
              <a:buNone/>
              <a:defRPr>
                <a:solidFill>
                  <a:schemeClr val="tx1">
                    <a:tint val="75000"/>
                  </a:schemeClr>
                </a:solidFill>
              </a:defRPr>
            </a:lvl6pPr>
            <a:lvl7pPr marL="2056945" indent="0" algn="ctr">
              <a:buNone/>
              <a:defRPr>
                <a:solidFill>
                  <a:schemeClr val="tx1">
                    <a:tint val="75000"/>
                  </a:schemeClr>
                </a:solidFill>
              </a:defRPr>
            </a:lvl7pPr>
            <a:lvl8pPr marL="2399768" indent="0" algn="ctr">
              <a:buNone/>
              <a:defRPr>
                <a:solidFill>
                  <a:schemeClr val="tx1">
                    <a:tint val="75000"/>
                  </a:schemeClr>
                </a:solidFill>
              </a:defRPr>
            </a:lvl8pPr>
            <a:lvl9pPr marL="274259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4"/>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7" y="2008096"/>
            <a:ext cx="1702251"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7" tIns="34285" rIns="68567" bIns="34285" numCol="1" anchor="t" anchorCtr="0" compatLnSpc="1">
            <a:prstTxWarp prst="textNoShape">
              <a:avLst/>
            </a:prstTxWarp>
          </a:bodyPr>
          <a:lstStyle/>
          <a:p>
            <a:pPr defTabSz="685648"/>
            <a:endParaRPr lang="en-US" sz="1425">
              <a:solidFill>
                <a:srgbClr val="292929"/>
              </a:solidFill>
            </a:endParaRPr>
          </a:p>
        </p:txBody>
      </p:sp>
    </p:spTree>
    <p:extLst>
      <p:ext uri="{BB962C8B-B14F-4D97-AF65-F5344CB8AC3E}">
        <p14:creationId xmlns:p14="http://schemas.microsoft.com/office/powerpoint/2010/main" val="1393081508"/>
      </p:ext>
    </p:extLst>
  </p:cSld>
  <p:clrMapOvr>
    <a:masterClrMapping/>
  </p:clrMapOvr>
  <p:transition>
    <p:fade/>
  </p:transition>
  <p:timing>
    <p:tnLst>
      <p:par>
        <p:cTn id="1" dur="indefinite" restart="never" nodeType="tmRoot"/>
      </p:par>
    </p:tnLst>
  </p:timing>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76"/>
            <a:ext cx="3154788" cy="461665"/>
          </a:xfrm>
        </p:spPr>
        <p:txBody>
          <a:bodyPr>
            <a:noAutofit/>
          </a:bodyPr>
          <a:lstStyle>
            <a:lvl1pPr marL="0" indent="0" algn="l" defTabSz="68564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25" indent="0" algn="ctr">
              <a:buNone/>
              <a:defRPr>
                <a:solidFill>
                  <a:schemeClr val="tx1">
                    <a:tint val="75000"/>
                  </a:schemeClr>
                </a:solidFill>
              </a:defRPr>
            </a:lvl2pPr>
            <a:lvl3pPr marL="685648" indent="0" algn="ctr">
              <a:buNone/>
              <a:defRPr>
                <a:solidFill>
                  <a:schemeClr val="tx1">
                    <a:tint val="75000"/>
                  </a:schemeClr>
                </a:solidFill>
              </a:defRPr>
            </a:lvl3pPr>
            <a:lvl4pPr marL="1028473" indent="0" algn="ctr">
              <a:buNone/>
              <a:defRPr>
                <a:solidFill>
                  <a:schemeClr val="tx1">
                    <a:tint val="75000"/>
                  </a:schemeClr>
                </a:solidFill>
              </a:defRPr>
            </a:lvl4pPr>
            <a:lvl5pPr marL="1371296" indent="0" algn="ctr">
              <a:buNone/>
              <a:defRPr>
                <a:solidFill>
                  <a:schemeClr val="tx1">
                    <a:tint val="75000"/>
                  </a:schemeClr>
                </a:solidFill>
              </a:defRPr>
            </a:lvl5pPr>
            <a:lvl6pPr marL="1714120" indent="0" algn="ctr">
              <a:buNone/>
              <a:defRPr>
                <a:solidFill>
                  <a:schemeClr val="tx1">
                    <a:tint val="75000"/>
                  </a:schemeClr>
                </a:solidFill>
              </a:defRPr>
            </a:lvl6pPr>
            <a:lvl7pPr marL="2056945" indent="0" algn="ctr">
              <a:buNone/>
              <a:defRPr>
                <a:solidFill>
                  <a:schemeClr val="tx1">
                    <a:tint val="75000"/>
                  </a:schemeClr>
                </a:solidFill>
              </a:defRPr>
            </a:lvl7pPr>
            <a:lvl8pPr marL="2399768" indent="0" algn="ctr">
              <a:buNone/>
              <a:defRPr>
                <a:solidFill>
                  <a:schemeClr val="tx1">
                    <a:tint val="75000"/>
                  </a:schemeClr>
                </a:solidFill>
              </a:defRPr>
            </a:lvl8pPr>
            <a:lvl9pPr marL="274259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4"/>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6"/>
            <a:ext cx="2383307"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648"/>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648"/>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648"/>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648"/>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648"/>
              <a:endParaRPr lang="en-US" sz="1200">
                <a:solidFill>
                  <a:srgbClr val="292929"/>
                </a:solidFill>
              </a:endParaRPr>
            </a:p>
          </p:txBody>
        </p:sp>
      </p:grpSp>
    </p:spTree>
    <p:extLst>
      <p:ext uri="{BB962C8B-B14F-4D97-AF65-F5344CB8AC3E}">
        <p14:creationId xmlns:p14="http://schemas.microsoft.com/office/powerpoint/2010/main" val="3269562432"/>
      </p:ext>
    </p:extLst>
  </p:cSld>
  <p:clrMapOvr>
    <a:masterClrMapping/>
  </p:clrMapOvr>
  <p:transition>
    <p:fade/>
  </p:transition>
  <p:timing>
    <p:tnLst>
      <p:par>
        <p:cTn id="1" dur="indefinite" restart="never" nodeType="tmRoot"/>
      </p:par>
    </p:tnLst>
  </p:timing>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76"/>
            <a:ext cx="3154788" cy="461665"/>
          </a:xfrm>
        </p:spPr>
        <p:txBody>
          <a:bodyPr>
            <a:noAutofit/>
          </a:bodyPr>
          <a:lstStyle>
            <a:lvl1pPr marL="0" indent="0" algn="l" defTabSz="68564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25" indent="0" algn="ctr">
              <a:buNone/>
              <a:defRPr>
                <a:solidFill>
                  <a:schemeClr val="tx1">
                    <a:tint val="75000"/>
                  </a:schemeClr>
                </a:solidFill>
              </a:defRPr>
            </a:lvl2pPr>
            <a:lvl3pPr marL="685648" indent="0" algn="ctr">
              <a:buNone/>
              <a:defRPr>
                <a:solidFill>
                  <a:schemeClr val="tx1">
                    <a:tint val="75000"/>
                  </a:schemeClr>
                </a:solidFill>
              </a:defRPr>
            </a:lvl3pPr>
            <a:lvl4pPr marL="1028473" indent="0" algn="ctr">
              <a:buNone/>
              <a:defRPr>
                <a:solidFill>
                  <a:schemeClr val="tx1">
                    <a:tint val="75000"/>
                  </a:schemeClr>
                </a:solidFill>
              </a:defRPr>
            </a:lvl4pPr>
            <a:lvl5pPr marL="1371296" indent="0" algn="ctr">
              <a:buNone/>
              <a:defRPr>
                <a:solidFill>
                  <a:schemeClr val="tx1">
                    <a:tint val="75000"/>
                  </a:schemeClr>
                </a:solidFill>
              </a:defRPr>
            </a:lvl5pPr>
            <a:lvl6pPr marL="1714120" indent="0" algn="ctr">
              <a:buNone/>
              <a:defRPr>
                <a:solidFill>
                  <a:schemeClr val="tx1">
                    <a:tint val="75000"/>
                  </a:schemeClr>
                </a:solidFill>
              </a:defRPr>
            </a:lvl6pPr>
            <a:lvl7pPr marL="2056945" indent="0" algn="ctr">
              <a:buNone/>
              <a:defRPr>
                <a:solidFill>
                  <a:schemeClr val="tx1">
                    <a:tint val="75000"/>
                  </a:schemeClr>
                </a:solidFill>
              </a:defRPr>
            </a:lvl7pPr>
            <a:lvl8pPr marL="2399768" indent="0" algn="ctr">
              <a:buNone/>
              <a:defRPr>
                <a:solidFill>
                  <a:schemeClr val="tx1">
                    <a:tint val="75000"/>
                  </a:schemeClr>
                </a:solidFill>
              </a:defRPr>
            </a:lvl8pPr>
            <a:lvl9pPr marL="274259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4"/>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6" y="1932607"/>
            <a:ext cx="2260588"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18" tIns="30859" rIns="61718" bIns="30859" numCol="1" anchor="t" anchorCtr="0" compatLnSpc="1">
            <a:prstTxWarp prst="textNoShape">
              <a:avLst/>
            </a:prstTxWarp>
          </a:bodyPr>
          <a:lstStyle/>
          <a:p>
            <a:pPr defTabSz="685648"/>
            <a:endParaRPr lang="en-US" sz="1200">
              <a:solidFill>
                <a:srgbClr val="292929"/>
              </a:solidFill>
            </a:endParaRPr>
          </a:p>
        </p:txBody>
      </p:sp>
    </p:spTree>
    <p:extLst>
      <p:ext uri="{BB962C8B-B14F-4D97-AF65-F5344CB8AC3E}">
        <p14:creationId xmlns:p14="http://schemas.microsoft.com/office/powerpoint/2010/main" val="4180337962"/>
      </p:ext>
    </p:extLst>
  </p:cSld>
  <p:clrMapOvr>
    <a:masterClrMapping/>
  </p:clrMapOvr>
  <p:transition>
    <p:fade/>
  </p:transition>
  <p:timing>
    <p:tnLst>
      <p:par>
        <p:cTn id="1" dur="indefinite" restart="never" nodeType="tmRoot"/>
      </p:par>
    </p:tnLst>
  </p:timing>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76"/>
            <a:ext cx="3154788" cy="461665"/>
          </a:xfrm>
        </p:spPr>
        <p:txBody>
          <a:bodyPr>
            <a:noAutofit/>
          </a:bodyPr>
          <a:lstStyle>
            <a:lvl1pPr marL="0" indent="0" algn="l" defTabSz="68564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25" indent="0" algn="ctr">
              <a:buNone/>
              <a:defRPr>
                <a:solidFill>
                  <a:schemeClr val="tx1">
                    <a:tint val="75000"/>
                  </a:schemeClr>
                </a:solidFill>
              </a:defRPr>
            </a:lvl2pPr>
            <a:lvl3pPr marL="685648" indent="0" algn="ctr">
              <a:buNone/>
              <a:defRPr>
                <a:solidFill>
                  <a:schemeClr val="tx1">
                    <a:tint val="75000"/>
                  </a:schemeClr>
                </a:solidFill>
              </a:defRPr>
            </a:lvl3pPr>
            <a:lvl4pPr marL="1028473" indent="0" algn="ctr">
              <a:buNone/>
              <a:defRPr>
                <a:solidFill>
                  <a:schemeClr val="tx1">
                    <a:tint val="75000"/>
                  </a:schemeClr>
                </a:solidFill>
              </a:defRPr>
            </a:lvl4pPr>
            <a:lvl5pPr marL="1371296" indent="0" algn="ctr">
              <a:buNone/>
              <a:defRPr>
                <a:solidFill>
                  <a:schemeClr val="tx1">
                    <a:tint val="75000"/>
                  </a:schemeClr>
                </a:solidFill>
              </a:defRPr>
            </a:lvl5pPr>
            <a:lvl6pPr marL="1714120" indent="0" algn="ctr">
              <a:buNone/>
              <a:defRPr>
                <a:solidFill>
                  <a:schemeClr val="tx1">
                    <a:tint val="75000"/>
                  </a:schemeClr>
                </a:solidFill>
              </a:defRPr>
            </a:lvl6pPr>
            <a:lvl7pPr marL="2056945" indent="0" algn="ctr">
              <a:buNone/>
              <a:defRPr>
                <a:solidFill>
                  <a:schemeClr val="tx1">
                    <a:tint val="75000"/>
                  </a:schemeClr>
                </a:solidFill>
              </a:defRPr>
            </a:lvl7pPr>
            <a:lvl8pPr marL="2399768" indent="0" algn="ctr">
              <a:buNone/>
              <a:defRPr>
                <a:solidFill>
                  <a:schemeClr val="tx1">
                    <a:tint val="75000"/>
                  </a:schemeClr>
                </a:solidFill>
              </a:defRPr>
            </a:lvl8pPr>
            <a:lvl9pPr marL="274259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4"/>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6" y="1905001"/>
            <a:ext cx="958448"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8"/>
              <a:endParaRPr lang="en-US" sz="1425">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8"/>
              <a:endParaRPr lang="en-US" sz="1425">
                <a:solidFill>
                  <a:srgbClr val="292929"/>
                </a:solidFill>
              </a:endParaRPr>
            </a:p>
          </p:txBody>
        </p:sp>
      </p:grpSp>
    </p:spTree>
    <p:extLst>
      <p:ext uri="{BB962C8B-B14F-4D97-AF65-F5344CB8AC3E}">
        <p14:creationId xmlns:p14="http://schemas.microsoft.com/office/powerpoint/2010/main" val="2688160158"/>
      </p:ext>
    </p:extLst>
  </p:cSld>
  <p:clrMapOvr>
    <a:masterClrMapping/>
  </p:clrMapOvr>
  <p:transition>
    <p:fade/>
  </p:transition>
  <p:timing>
    <p:tnLst>
      <p:par>
        <p:cTn id="1" dur="indefinite" restart="never" nodeType="tmRoot"/>
      </p:par>
    </p:tnLst>
  </p:timing>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9" y="1905003"/>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53"/>
            <a:ext cx="1880410" cy="291353"/>
          </a:xfrm>
          <a:prstGeom prst="rect">
            <a:avLst/>
          </a:prstGeom>
        </p:spPr>
      </p:pic>
    </p:spTree>
    <p:extLst>
      <p:ext uri="{BB962C8B-B14F-4D97-AF65-F5344CB8AC3E}">
        <p14:creationId xmlns:p14="http://schemas.microsoft.com/office/powerpoint/2010/main" val="4053004485"/>
      </p:ext>
    </p:extLst>
  </p:cSld>
  <p:clrMapOvr>
    <a:masterClrMapping/>
  </p:clrMapOvr>
  <p:transition>
    <p:fade/>
  </p:transition>
  <p:timing>
    <p:tnLst>
      <p:par>
        <p:cTn id="1" dur="indefinite" restart="never" nodeType="tmRoot"/>
      </p:par>
    </p:tnLst>
  </p:timing>
</p:sldLayout>
</file>

<file path=ppt/slideLayouts/slideLayout67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7" y="3140275"/>
            <a:ext cx="2660550" cy="577452"/>
          </a:xfrm>
          <a:prstGeom prst="rect">
            <a:avLst/>
          </a:prstGeom>
          <a:noFill/>
          <a:ln>
            <a:noFill/>
          </a:ln>
        </p:spPr>
      </p:pic>
      <p:sp>
        <p:nvSpPr>
          <p:cNvPr id="3" name="Text Box 3"/>
          <p:cNvSpPr txBox="1">
            <a:spLocks noChangeArrowheads="1"/>
          </p:cNvSpPr>
          <p:nvPr userDrawn="1"/>
        </p:nvSpPr>
        <p:spPr bwMode="blackWhite">
          <a:xfrm>
            <a:off x="381002" y="6083576"/>
            <a:ext cx="8382000" cy="311602"/>
          </a:xfrm>
          <a:prstGeom prst="rect">
            <a:avLst/>
          </a:prstGeom>
          <a:noFill/>
          <a:ln w="12700">
            <a:noFill/>
            <a:miter lim="800000"/>
            <a:headEnd type="none" w="sm" len="sm"/>
            <a:tailEnd type="none" w="sm" len="sm"/>
          </a:ln>
          <a:effectLst/>
        </p:spPr>
        <p:txBody>
          <a:bodyPr vert="horz" wrap="square" lIns="68556" tIns="34279" rIns="68556" bIns="34279" numCol="1" anchor="t" anchorCtr="0" compatLnSpc="1">
            <a:prstTxWarp prst="textNoShape">
              <a:avLst/>
            </a:prstTxWarp>
            <a:spAutoFit/>
          </a:bodyPr>
          <a:lstStyle/>
          <a:p>
            <a:pPr algn="ctr" defTabSz="685451"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2011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451"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25" dirty="0" smtClean="0">
                <a:solidFill>
                  <a:srgbClr val="FFFFFF">
                    <a:alpha val="99000"/>
                  </a:srgbClr>
                </a:solidFill>
                <a:cs typeface="Arial" charset="0"/>
              </a:rPr>
              <a:t>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997646667"/>
      </p:ext>
    </p:extLst>
  </p:cSld>
  <p:clrMapOvr>
    <a:masterClrMapping/>
  </p:clrMapOvr>
  <p:transition>
    <p:fade/>
  </p:transition>
  <p:timing>
    <p:tnLst>
      <p:par>
        <p:cTn id="1" dur="indefinite" restart="never" nodeType="tmRoot"/>
      </p:par>
    </p:tnLst>
  </p:timing>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3"/>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648"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4"/>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648"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6"/>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8" y="228604"/>
            <a:ext cx="1873859" cy="290339"/>
          </a:xfrm>
          <a:prstGeom prst="rect">
            <a:avLst/>
          </a:prstGeom>
        </p:spPr>
      </p:pic>
    </p:spTree>
    <p:extLst>
      <p:ext uri="{BB962C8B-B14F-4D97-AF65-F5344CB8AC3E}">
        <p14:creationId xmlns:p14="http://schemas.microsoft.com/office/powerpoint/2010/main" val="908135714"/>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333223"/>
      </p:ext>
    </p:extLst>
  </p:cSld>
  <p:clrMapOvr>
    <a:masterClrMapping/>
  </p:clrMapOvr>
  <p:transition>
    <p:fade/>
  </p:transition>
  <p:timing>
    <p:tnLst>
      <p:par>
        <p:cTn id="1" dur="indefinite" restart="never" nodeType="tmRoot"/>
      </p:par>
    </p:tnLst>
  </p:timing>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8" y="1447799"/>
            <a:ext cx="8363938" cy="1500411"/>
          </a:xfrm>
        </p:spPr>
        <p:txBody>
          <a:bodyPr/>
          <a:lstStyle>
            <a:lvl1pPr marL="345218" indent="-345218">
              <a:buClr>
                <a:srgbClr val="FFFFFF"/>
              </a:buClr>
              <a:buSzPct val="70000"/>
              <a:buFontTx/>
              <a:buBlip>
                <a:blip r:embed="rId2"/>
              </a:buBlip>
              <a:defRPr>
                <a:gradFill>
                  <a:gsLst>
                    <a:gs pos="0">
                      <a:srgbClr val="FFFFFF"/>
                    </a:gs>
                    <a:gs pos="86000">
                      <a:srgbClr val="FFFFFF"/>
                    </a:gs>
                  </a:gsLst>
                  <a:lin ang="5400000" scaled="0"/>
                </a:gradFill>
              </a:defRPr>
            </a:lvl1pPr>
            <a:lvl2pPr marL="641632" indent="-296414">
              <a:buClr>
                <a:srgbClr val="FFFFFF"/>
              </a:buClr>
              <a:buSzPct val="70000"/>
              <a:buFontTx/>
              <a:buBlip>
                <a:blip r:embed="rId2"/>
              </a:buBlip>
              <a:defRPr>
                <a:gradFill>
                  <a:gsLst>
                    <a:gs pos="0">
                      <a:srgbClr val="FFFFFF"/>
                    </a:gs>
                    <a:gs pos="86000">
                      <a:srgbClr val="FFFFFF"/>
                    </a:gs>
                  </a:gsLst>
                  <a:lin ang="5400000" scaled="0"/>
                </a:gradFill>
              </a:defRPr>
            </a:lvl2pPr>
            <a:lvl3pPr marL="943996" indent="-302363">
              <a:buClr>
                <a:srgbClr val="FFFFFF"/>
              </a:buClr>
              <a:buSzPct val="70000"/>
              <a:buFontTx/>
              <a:buBlip>
                <a:blip r:embed="rId2"/>
              </a:buBlip>
              <a:defRPr>
                <a:gradFill>
                  <a:gsLst>
                    <a:gs pos="0">
                      <a:srgbClr val="FFFFFF"/>
                    </a:gs>
                    <a:gs pos="86000">
                      <a:srgbClr val="FFFFFF"/>
                    </a:gs>
                  </a:gsLst>
                  <a:lin ang="5400000" scaled="0"/>
                </a:gradFill>
              </a:defRPr>
            </a:lvl3pPr>
            <a:lvl4pPr marL="1203503" indent="-259510">
              <a:buClr>
                <a:srgbClr val="FFFFFF"/>
              </a:buClr>
              <a:buSzPct val="70000"/>
              <a:buFontTx/>
              <a:buBlip>
                <a:blip r:embed="rId2"/>
              </a:buBlip>
              <a:defRPr>
                <a:gradFill>
                  <a:gsLst>
                    <a:gs pos="0">
                      <a:srgbClr val="FFFFFF"/>
                    </a:gs>
                    <a:gs pos="86000">
                      <a:srgbClr val="FFFFFF"/>
                    </a:gs>
                  </a:gsLst>
                  <a:lin ang="5400000" scaled="0"/>
                </a:gradFill>
              </a:defRPr>
            </a:lvl4pPr>
            <a:lvl5pPr marL="1455871" indent="-25236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4660686"/>
      </p:ext>
    </p:extLst>
  </p:cSld>
  <p:clrMapOvr>
    <a:masterClrMapping/>
  </p:clrMapOvr>
  <p:transition>
    <p:fade/>
  </p:transition>
  <p:timing>
    <p:tnLst>
      <p:par>
        <p:cTn id="1" dur="indefinite" restart="never" nodeType="tmRoot"/>
      </p:par>
    </p:tnLst>
  </p:timing>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8" y="1447799"/>
            <a:ext cx="8363938" cy="1500411"/>
          </a:xfrm>
        </p:spPr>
        <p:txBody>
          <a:bodyPr/>
          <a:lstStyle>
            <a:lvl1pPr marL="345218" indent="-345218">
              <a:buClr>
                <a:srgbClr val="FFFFFF"/>
              </a:buClr>
              <a:buSzPct val="70000"/>
              <a:buFontTx/>
              <a:buBlip>
                <a:blip r:embed="rId2"/>
              </a:buBlip>
              <a:defRPr>
                <a:gradFill>
                  <a:gsLst>
                    <a:gs pos="0">
                      <a:srgbClr val="FFFFFF"/>
                    </a:gs>
                    <a:gs pos="86000">
                      <a:srgbClr val="FFFFFF"/>
                    </a:gs>
                  </a:gsLst>
                  <a:lin ang="5400000" scaled="0"/>
                </a:gradFill>
              </a:defRPr>
            </a:lvl1pPr>
            <a:lvl2pPr marL="641632" indent="-296414">
              <a:buClr>
                <a:srgbClr val="FFFFFF"/>
              </a:buClr>
              <a:buSzPct val="70000"/>
              <a:buFontTx/>
              <a:buBlip>
                <a:blip r:embed="rId2"/>
              </a:buBlip>
              <a:defRPr>
                <a:gradFill>
                  <a:gsLst>
                    <a:gs pos="0">
                      <a:srgbClr val="FFFFFF"/>
                    </a:gs>
                    <a:gs pos="86000">
                      <a:srgbClr val="FFFFFF"/>
                    </a:gs>
                  </a:gsLst>
                  <a:lin ang="5400000" scaled="0"/>
                </a:gradFill>
              </a:defRPr>
            </a:lvl2pPr>
            <a:lvl3pPr marL="943996" indent="-302363">
              <a:buClr>
                <a:srgbClr val="FFFFFF"/>
              </a:buClr>
              <a:buSzPct val="70000"/>
              <a:buFontTx/>
              <a:buBlip>
                <a:blip r:embed="rId2"/>
              </a:buBlip>
              <a:defRPr>
                <a:gradFill>
                  <a:gsLst>
                    <a:gs pos="0">
                      <a:srgbClr val="FFFFFF"/>
                    </a:gs>
                    <a:gs pos="86000">
                      <a:srgbClr val="FFFFFF"/>
                    </a:gs>
                  </a:gsLst>
                  <a:lin ang="5400000" scaled="0"/>
                </a:gradFill>
              </a:defRPr>
            </a:lvl3pPr>
            <a:lvl4pPr marL="1203503" indent="-259510">
              <a:buClr>
                <a:srgbClr val="FFFFFF"/>
              </a:buClr>
              <a:buSzPct val="70000"/>
              <a:buFontTx/>
              <a:buBlip>
                <a:blip r:embed="rId2"/>
              </a:buBlip>
              <a:defRPr>
                <a:gradFill>
                  <a:gsLst>
                    <a:gs pos="0">
                      <a:srgbClr val="FFFFFF"/>
                    </a:gs>
                    <a:gs pos="86000">
                      <a:srgbClr val="FFFFFF"/>
                    </a:gs>
                  </a:gsLst>
                  <a:lin ang="5400000" scaled="0"/>
                </a:gradFill>
              </a:defRPr>
            </a:lvl4pPr>
            <a:lvl5pPr marL="1455871" indent="-25236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8"/>
            <a:ext cx="9144001" cy="619125"/>
          </a:xfrm>
          <a:solidFill>
            <a:srgbClr val="FFFF99"/>
          </a:solidFill>
        </p:spPr>
        <p:txBody>
          <a:bodyPr wrap="square" lIns="152366" tIns="76181" rIns="152366" bIns="76181"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25867707"/>
      </p:ext>
    </p:extLst>
  </p:cSld>
  <p:clrMapOvr>
    <a:masterClrMapping/>
  </p:clrMapOvr>
  <p:transition>
    <p:fade/>
  </p:transition>
  <p:timing>
    <p:tnLst>
      <p:par>
        <p:cTn id="1" dur="indefinite" restart="never" nodeType="tmRoot"/>
      </p:par>
    </p:tnLst>
  </p:timing>
</p:sldLayout>
</file>

<file path=ppt/slideLayouts/slideLayout68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42" y="3077024"/>
            <a:ext cx="8368939" cy="773289"/>
          </a:xfrm>
        </p:spPr>
        <p:txBody>
          <a:bodyPr anchor="b" anchorCtr="0">
            <a:spAutoFit/>
          </a:bodyPr>
          <a:lstStyle>
            <a:lvl1pPr>
              <a:lnSpc>
                <a:spcPct val="100000"/>
              </a:lnSpc>
              <a:defRPr sz="5025"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43" y="4297688"/>
            <a:ext cx="4091816" cy="959237"/>
          </a:xfrm>
        </p:spPr>
        <p:txBody>
          <a:bodyPr/>
          <a:lstStyle>
            <a:lvl1pPr marL="0" indent="0">
              <a:lnSpc>
                <a:spcPct val="100000"/>
              </a:lnSpc>
              <a:spcBef>
                <a:spcPts val="450"/>
              </a:spcBef>
              <a:buFont typeface="Arial" pitchFamily="34" charset="0"/>
              <a:buNone/>
              <a:defRPr sz="1800">
                <a:solidFill>
                  <a:schemeClr val="bg1">
                    <a:alpha val="98000"/>
                  </a:schemeClr>
                </a:solidFill>
                <a:latin typeface="+mj-lt"/>
              </a:defRPr>
            </a:lvl1pPr>
            <a:lvl2pPr marL="345173" indent="0">
              <a:buFont typeface="Arial" pitchFamily="34" charset="0"/>
              <a:buNone/>
              <a:defRPr/>
            </a:lvl2pPr>
            <a:lvl3pPr marL="641551" indent="0">
              <a:buFont typeface="Arial" pitchFamily="34" charset="0"/>
              <a:buNone/>
              <a:defRPr/>
            </a:lvl3pPr>
            <a:lvl4pPr marL="943878" indent="0">
              <a:buFont typeface="Arial" pitchFamily="34" charset="0"/>
              <a:buNone/>
              <a:defRPr/>
            </a:lvl4pPr>
            <a:lvl5pPr marL="1203350"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8" y="228604"/>
            <a:ext cx="1873859" cy="290339"/>
          </a:xfrm>
          <a:prstGeom prst="rect">
            <a:avLst/>
          </a:prstGeom>
        </p:spPr>
      </p:pic>
    </p:spTree>
    <p:extLst>
      <p:ext uri="{BB962C8B-B14F-4D97-AF65-F5344CB8AC3E}">
        <p14:creationId xmlns:p14="http://schemas.microsoft.com/office/powerpoint/2010/main" val="1199389829"/>
      </p:ext>
    </p:extLst>
  </p:cSld>
  <p:clrMapOvr>
    <a:masterClrMapping/>
  </p:clrMapOvr>
  <p:transition>
    <p:fade/>
  </p:transition>
  <p:timing>
    <p:tnLst>
      <p:par>
        <p:cTn id="1" dur="indefinite" restart="never" nodeType="tmRoot"/>
      </p:par>
    </p:tnLst>
  </p:timing>
</p:sldLayout>
</file>

<file path=ppt/slideLayouts/slideLayout683.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7535" y="3139342"/>
            <a:ext cx="8368939" cy="914096"/>
          </a:xfrm>
        </p:spPr>
        <p:txBody>
          <a:bodyPr anchor="b"/>
          <a:lstStyle>
            <a:lvl1pPr marL="0" indent="0">
              <a:lnSpc>
                <a:spcPct val="100000"/>
              </a:lnSpc>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5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297688"/>
            <a:ext cx="5636696" cy="332399"/>
          </a:xfrm>
        </p:spPr>
        <p:txBody>
          <a:bodyPr/>
          <a:lstStyle>
            <a:lvl1pPr marL="0" indent="0">
              <a:lnSpc>
                <a:spcPct val="100000"/>
              </a:lnSpc>
              <a:buNone/>
              <a:defRPr lang="en-US" sz="2400" kern="1200" spc="-75" baseline="0" dirty="0">
                <a:solidFill>
                  <a:schemeClr val="bg1">
                    <a:alpha val="99000"/>
                  </a:schemeClr>
                </a:solidFill>
                <a:latin typeface="+mj-lt"/>
                <a:ea typeface="+mn-ea"/>
                <a:cs typeface="+mn-cs"/>
              </a:defRPr>
            </a:lvl1pPr>
          </a:lstStyle>
          <a:p>
            <a:pPr marL="0" lvl="0" indent="0" algn="l" defTabSz="6855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60"/>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8" y="228604"/>
            <a:ext cx="1873859" cy="290339"/>
          </a:xfrm>
          <a:prstGeom prst="rect">
            <a:avLst/>
          </a:prstGeom>
        </p:spPr>
      </p:pic>
    </p:spTree>
    <p:extLst>
      <p:ext uri="{BB962C8B-B14F-4D97-AF65-F5344CB8AC3E}">
        <p14:creationId xmlns:p14="http://schemas.microsoft.com/office/powerpoint/2010/main" val="148064130"/>
      </p:ext>
    </p:extLst>
  </p:cSld>
  <p:clrMapOvr>
    <a:masterClrMapping/>
  </p:clrMapOvr>
  <p:transition>
    <p:fade/>
  </p:transition>
  <p:timing>
    <p:tnLst>
      <p:par>
        <p:cTn id="1" dur="indefinite" restart="never" nodeType="tmRoot"/>
      </p:par>
    </p:tnLst>
  </p:timing>
</p:sldLayout>
</file>

<file path=ppt/slideLayouts/slideLayout684.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87535" y="2258799"/>
            <a:ext cx="8368939" cy="2031325"/>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57"/>
            <a:ext cx="1880410" cy="291353"/>
          </a:xfrm>
          <a:prstGeom prst="rect">
            <a:avLst/>
          </a:prstGeom>
        </p:spPr>
      </p:pic>
    </p:spTree>
    <p:extLst>
      <p:ext uri="{BB962C8B-B14F-4D97-AF65-F5344CB8AC3E}">
        <p14:creationId xmlns:p14="http://schemas.microsoft.com/office/powerpoint/2010/main" val="548105120"/>
      </p:ext>
    </p:extLst>
  </p:cSld>
  <p:clrMapOvr>
    <a:masterClrMapping/>
  </p:clrMapOvr>
  <p:transition>
    <p:fade/>
  </p:transition>
  <p:timing>
    <p:tnLst>
      <p:par>
        <p:cTn id="1" dur="indefinite" restart="never" nodeType="tmRoot"/>
      </p:par>
    </p:tnLst>
  </p:timing>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31" tIns="34266" rIns="68531" bIns="34266" numCol="1" spcCol="0" rtlCol="0" anchor="ctr" anchorCtr="0" compatLnSpc="1">
            <a:prstTxWarp prst="textNoShape">
              <a:avLst/>
            </a:prstTxWarp>
          </a:bodyPr>
          <a:lstStyle/>
          <a:p>
            <a:pPr algn="ctr" defTabSz="685130" fontAlgn="base">
              <a:spcBef>
                <a:spcPct val="0"/>
              </a:spcBef>
              <a:spcAft>
                <a:spcPct val="0"/>
              </a:spcAft>
            </a:pPr>
            <a:endParaRPr lang="en-US" sz="1725"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563" rtl="0" eaLnBrk="1" latinLnBrk="0" hangingPunct="1">
              <a:lnSpc>
                <a:spcPct val="90000"/>
              </a:lnSpc>
              <a:spcBef>
                <a:spcPct val="0"/>
              </a:spcBef>
              <a:buNone/>
              <a:defRPr lang="en-US" sz="4125"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3" y="3548247"/>
            <a:ext cx="5210341" cy="980723"/>
          </a:xfrm>
        </p:spPr>
        <p:txBody>
          <a:bodyPr lIns="182822" tIns="182822" anchor="ctr" anchorCtr="0"/>
          <a:lstStyle>
            <a:lvl1pPr marL="430874" indent="-428493">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476" indent="-257097">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563" rtl="0" eaLnBrk="1" latinLnBrk="0" hangingPunct="1">
              <a:lnSpc>
                <a:spcPct val="90000"/>
              </a:lnSpc>
              <a:spcBef>
                <a:spcPts val="0"/>
              </a:spcBef>
              <a:spcAft>
                <a:spcPts val="675"/>
              </a:spcAft>
              <a:buSzPct val="80000"/>
            </a:pPr>
            <a:r>
              <a:rPr lang="en-US" smtClean="0"/>
              <a:t>Click to edit Master text styles</a:t>
            </a:r>
          </a:p>
          <a:p>
            <a:pPr marL="2381" lvl="1" indent="0" algn="l" defTabSz="685563"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1"/>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09" tIns="30854" rIns="61709" bIns="30854" numCol="1" anchor="t" anchorCtr="0" compatLnSpc="1">
            <a:prstTxWarp prst="textNoShape">
              <a:avLst/>
            </a:prstTxWarp>
          </a:bodyPr>
          <a:lstStyle/>
          <a:p>
            <a:pPr defTabSz="913961"/>
            <a:endParaRPr lang="en-US" sz="1200">
              <a:solidFill>
                <a:srgbClr val="292929"/>
              </a:solidFill>
            </a:endParaRPr>
          </a:p>
        </p:txBody>
      </p:sp>
    </p:spTree>
    <p:extLst>
      <p:ext uri="{BB962C8B-B14F-4D97-AF65-F5344CB8AC3E}">
        <p14:creationId xmlns:p14="http://schemas.microsoft.com/office/powerpoint/2010/main" val="3174077953"/>
      </p:ext>
    </p:extLst>
  </p:cSld>
  <p:clrMapOvr>
    <a:masterClrMapping/>
  </p:clrMapOvr>
  <p:transition>
    <p:fade/>
  </p:transition>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defRPr sz="4125"/>
            </a:lvl1pPr>
          </a:lstStyle>
          <a:p>
            <a:r>
              <a:rPr lang="en-US" smtClean="0"/>
              <a:t>Click to edit Master title style</a:t>
            </a:r>
            <a:endParaRPr lang="en-US" dirty="0"/>
          </a:p>
        </p:txBody>
      </p:sp>
      <p:sp>
        <p:nvSpPr>
          <p:cNvPr id="4" name="Content Placeholder 3"/>
          <p:cNvSpPr>
            <a:spLocks noGrp="1"/>
          </p:cNvSpPr>
          <p:nvPr>
            <p:ph sz="quarter" idx="10"/>
          </p:nvPr>
        </p:nvSpPr>
        <p:spPr>
          <a:xfrm>
            <a:off x="389442" y="1463680"/>
            <a:ext cx="8368939" cy="718145"/>
          </a:xfrm>
        </p:spPr>
        <p:txBody>
          <a:bodyPr>
            <a:spAutoFit/>
          </a:bodyPr>
          <a:lstStyle>
            <a:lvl1pPr marL="0" indent="0">
              <a:buFontTx/>
              <a:buNone/>
              <a:defRPr sz="3000" spc="-75" baseline="0">
                <a:latin typeface="Segoe UI Light" pitchFamily="34" charset="0"/>
              </a:defRPr>
            </a:lvl1pPr>
            <a:lvl2pPr marL="2381" indent="0">
              <a:buFontTx/>
              <a:buNone/>
              <a:defRPr sz="1500" spc="-38" baseline="0"/>
            </a:lvl2pPr>
          </a:lstStyle>
          <a:p>
            <a:pPr lvl="0"/>
            <a:r>
              <a:rPr lang="en-US" dirty="0" smtClean="0"/>
              <a:t>Click to edit Master text styles</a:t>
            </a:r>
          </a:p>
          <a:p>
            <a:pPr lvl="1"/>
            <a:r>
              <a:rPr lang="en-US" dirty="0" smtClean="0"/>
              <a:t>Second level</a:t>
            </a:r>
            <a:endParaRPr lang="en-US" dirty="0"/>
          </a:p>
        </p:txBody>
      </p:sp>
    </p:spTree>
    <p:extLst>
      <p:ext uri="{BB962C8B-B14F-4D97-AF65-F5344CB8AC3E}">
        <p14:creationId xmlns:p14="http://schemas.microsoft.com/office/powerpoint/2010/main" val="3211510355"/>
      </p:ext>
    </p:extLst>
  </p:cSld>
  <p:clrMapOvr>
    <a:masterClrMapping/>
  </p:clrMapOvr>
  <p:transition>
    <p:fade/>
  </p:transition>
  <p:timing>
    <p:tnLst>
      <p:par>
        <p:cTn id="1" dur="indefinite" restart="never" nodeType="tmRoot"/>
      </p:par>
    </p:tnLst>
  </p:timing>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lgn="l" defTabSz="685563" rtl="0" eaLnBrk="1" latinLnBrk="0" hangingPunct="1">
              <a:lnSpc>
                <a:spcPct val="90000"/>
              </a:lnSpc>
              <a:spcBef>
                <a:spcPct val="0"/>
              </a:spcBef>
              <a:buNone/>
              <a:defRPr lang="en-US" sz="4125"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389442" y="1463680"/>
            <a:ext cx="8368939" cy="1533753"/>
          </a:xfrm>
        </p:spPr>
        <p:txBody>
          <a:bodyPr>
            <a:spAutoFit/>
          </a:bodyPr>
          <a:lstStyle>
            <a:lvl1pPr marL="0" indent="0">
              <a:buFontTx/>
              <a:buNone/>
              <a:defRPr/>
            </a:lvl1pPr>
            <a:lvl2pPr marL="345173" indent="0">
              <a:buFontTx/>
              <a:buNone/>
              <a:defRPr/>
            </a:lvl2pPr>
            <a:lvl3pPr marL="685590" indent="0">
              <a:buFontTx/>
              <a:buNone/>
              <a:defRPr/>
            </a:lvl3pPr>
            <a:lvl4pPr marL="1027195" indent="0">
              <a:buFontTx/>
              <a:buNone/>
              <a:defRPr/>
            </a:lvl4pPr>
            <a:lvl5pPr marL="1377132"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74213941"/>
      </p:ext>
    </p:extLst>
  </p:cSld>
  <p:clrMapOvr>
    <a:masterClrMapping/>
  </p:clrMapOvr>
  <p:transition>
    <p:fade/>
  </p:transition>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defRPr sz="4125"/>
            </a:lvl1pPr>
          </a:lstStyle>
          <a:p>
            <a:r>
              <a:rPr lang="en-US" smtClean="0"/>
              <a:t>Click to edit Master title style</a:t>
            </a:r>
            <a:endParaRPr lang="en-US" dirty="0"/>
          </a:p>
        </p:txBody>
      </p:sp>
    </p:spTree>
    <p:extLst>
      <p:ext uri="{BB962C8B-B14F-4D97-AF65-F5344CB8AC3E}">
        <p14:creationId xmlns:p14="http://schemas.microsoft.com/office/powerpoint/2010/main" val="3437700266"/>
      </p:ext>
    </p:extLst>
  </p:cSld>
  <p:clrMapOvr>
    <a:masterClrMapping/>
  </p:clrMapOvr>
  <p:transition>
    <p:fade/>
  </p:transition>
  <p:timing>
    <p:tnLst>
      <p:par>
        <p:cTn id="1" dur="indefinite" restart="never" nodeType="tmRoot"/>
      </p:par>
    </p:tnLst>
  </p:timing>
</p:sldLayout>
</file>

<file path=ppt/slideLayouts/slideLayout6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1501082"/>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7831573"/>
      </p:ext>
    </p:extLst>
  </p:cSld>
  <p:clrMapOvr>
    <a:masterClrMapping/>
  </p:clrMapOvr>
  <p:transition>
    <p:fade/>
  </p:transition>
  <p:timing>
    <p:tnLst>
      <p:par>
        <p:cTn id="1" dur="indefinite" restart="never" nodeType="tmRoot"/>
      </p:par>
    </p:tnLst>
  </p:timing>
</p:sldLayout>
</file>

<file path=ppt/slideLayouts/slideLayout6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defRPr sz="4125"/>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2"/>
            <a:ext cx="4115872" cy="1723036"/>
          </a:xfrm>
        </p:spPr>
        <p:txBody>
          <a:bodyPr/>
          <a:lstStyle>
            <a:lvl1pPr marL="255907" indent="-255907">
              <a:lnSpc>
                <a:spcPct val="90000"/>
              </a:lnSpc>
              <a:buSzPct val="80000"/>
              <a:buFont typeface="Arial" pitchFamily="34" charset="0"/>
              <a:buChar char="•"/>
              <a:defRPr sz="2400"/>
            </a:lvl1pPr>
            <a:lvl2pPr marL="470153" indent="-214247">
              <a:lnSpc>
                <a:spcPct val="90000"/>
              </a:lnSpc>
              <a:buSzPct val="80000"/>
              <a:buFont typeface="Arial" pitchFamily="34" charset="0"/>
              <a:buChar char="•"/>
              <a:defRPr sz="2100"/>
            </a:lvl2pPr>
            <a:lvl3pPr marL="685590" indent="-215438">
              <a:lnSpc>
                <a:spcPct val="90000"/>
              </a:lnSpc>
              <a:buSzPct val="80000"/>
              <a:buFont typeface="Arial" pitchFamily="34" charset="0"/>
              <a:buChar char="•"/>
              <a:defRPr sz="1800"/>
            </a:lvl3pPr>
            <a:lvl4pPr marL="1284291" indent="-169017">
              <a:lnSpc>
                <a:spcPct val="90000"/>
              </a:lnSpc>
              <a:buSzPct val="80000"/>
              <a:buFont typeface="Arial" pitchFamily="34" charset="0"/>
              <a:buChar char="•"/>
              <a:defRPr sz="1500"/>
            </a:lvl4pPr>
            <a:lvl5pPr marL="1458068" indent="-173777">
              <a:lnSpc>
                <a:spcPct val="90000"/>
              </a:lnSpc>
              <a:buSzPct val="80000"/>
              <a:buFont typeface="Arial" pitchFamily="34" charset="0"/>
              <a:buChar char="•"/>
              <a:defRPr sz="1500"/>
            </a:lvl5pPr>
            <a:lvl6pPr>
              <a:defRPr sz="1425"/>
            </a:lvl6pPr>
            <a:lvl7pPr>
              <a:defRPr sz="1425"/>
            </a:lvl7pPr>
            <a:lvl8pPr>
              <a:defRPr sz="1425"/>
            </a:lvl8pPr>
            <a:lvl9pPr>
              <a:defRPr sz="14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2"/>
            <a:ext cx="4115872" cy="1832809"/>
          </a:xfrm>
        </p:spPr>
        <p:txBody>
          <a:bodyPr/>
          <a:lstStyle>
            <a:lvl1pPr marL="342792" indent="-342792">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702" indent="-342792">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250" indent="-257097">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372" indent="-257097">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388" indent="-257097">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25"/>
            </a:lvl6pPr>
            <a:lvl7pPr>
              <a:defRPr sz="1425"/>
            </a:lvl7pPr>
            <a:lvl8pPr>
              <a:defRPr sz="1425"/>
            </a:lvl8pPr>
            <a:lvl9pPr>
              <a:defRPr sz="1425"/>
            </a:lvl9pPr>
          </a:lstStyle>
          <a:p>
            <a:pPr marL="255907" lvl="0" indent="-255907" algn="l" defTabSz="685563" rtl="0" eaLnBrk="1" latinLnBrk="0" hangingPunct="1">
              <a:lnSpc>
                <a:spcPct val="90000"/>
              </a:lnSpc>
              <a:spcBef>
                <a:spcPct val="20000"/>
              </a:spcBef>
              <a:buSzPct val="80000"/>
              <a:buFont typeface="Arial" pitchFamily="34" charset="0"/>
              <a:buChar char="•"/>
            </a:pPr>
            <a:r>
              <a:rPr lang="en-US" smtClean="0"/>
              <a:t>Click to edit Master text styles</a:t>
            </a:r>
          </a:p>
          <a:p>
            <a:pPr marL="255907" lvl="1" indent="-255907" algn="l" defTabSz="685563" rtl="0" eaLnBrk="1" latinLnBrk="0" hangingPunct="1">
              <a:lnSpc>
                <a:spcPct val="90000"/>
              </a:lnSpc>
              <a:spcBef>
                <a:spcPct val="20000"/>
              </a:spcBef>
              <a:buSzPct val="80000"/>
              <a:buFont typeface="Arial" pitchFamily="34" charset="0"/>
              <a:buChar char="•"/>
            </a:pPr>
            <a:r>
              <a:rPr lang="en-US" smtClean="0"/>
              <a:t>Second level</a:t>
            </a:r>
          </a:p>
          <a:p>
            <a:pPr marL="255907" lvl="2" indent="-255907" algn="l" defTabSz="685563" rtl="0" eaLnBrk="1" latinLnBrk="0" hangingPunct="1">
              <a:lnSpc>
                <a:spcPct val="90000"/>
              </a:lnSpc>
              <a:spcBef>
                <a:spcPct val="20000"/>
              </a:spcBef>
              <a:buSzPct val="80000"/>
              <a:buFont typeface="Arial" pitchFamily="34" charset="0"/>
              <a:buChar char="•"/>
            </a:pPr>
            <a:r>
              <a:rPr lang="en-US" smtClean="0"/>
              <a:t>Third level</a:t>
            </a:r>
          </a:p>
          <a:p>
            <a:pPr marL="255907" lvl="3" indent="-255907" algn="l" defTabSz="685563" rtl="0" eaLnBrk="1" latinLnBrk="0" hangingPunct="1">
              <a:lnSpc>
                <a:spcPct val="90000"/>
              </a:lnSpc>
              <a:spcBef>
                <a:spcPct val="20000"/>
              </a:spcBef>
              <a:buSzPct val="80000"/>
              <a:buFont typeface="Arial" pitchFamily="34" charset="0"/>
              <a:buChar char="•"/>
            </a:pPr>
            <a:r>
              <a:rPr lang="en-US" smtClean="0"/>
              <a:t>Fourth level</a:t>
            </a:r>
          </a:p>
          <a:p>
            <a:pPr marL="255907" lvl="4" indent="-255907" algn="l" defTabSz="6855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0" y="6372551"/>
            <a:ext cx="1261769" cy="195501"/>
          </a:xfrm>
          <a:prstGeom prst="rect">
            <a:avLst/>
          </a:prstGeom>
        </p:spPr>
      </p:pic>
    </p:spTree>
    <p:extLst>
      <p:ext uri="{BB962C8B-B14F-4D97-AF65-F5344CB8AC3E}">
        <p14:creationId xmlns:p14="http://schemas.microsoft.com/office/powerpoint/2010/main" val="2806723419"/>
      </p:ext>
    </p:extLst>
  </p:cSld>
  <p:clrMapOvr>
    <a:masterClrMapping/>
  </p:clrMapOvr>
  <p:transition>
    <p:fade/>
  </p:transition>
  <p:timing>
    <p:tnLst>
      <p:par>
        <p:cTn id="1" dur="indefinite" restart="never" nodeType="tmRoot"/>
      </p:par>
    </p:tnLst>
  </p:timing>
</p:sldLayout>
</file>

<file path=ppt/slideLayouts/slideLayout6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defRPr sz="4125"/>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609"/>
            <a:ext cx="4115872" cy="332399"/>
          </a:xfrm>
        </p:spPr>
        <p:txBody>
          <a:bodyPr anchor="b"/>
          <a:lstStyle>
            <a:lvl1pPr marL="0" indent="0">
              <a:lnSpc>
                <a:spcPct val="90000"/>
              </a:lnSpc>
              <a:spcBef>
                <a:spcPts val="0"/>
              </a:spcBef>
              <a:buNone/>
              <a:defRPr sz="2400" b="0">
                <a:latin typeface="Segoe UI Light" pitchFamily="34" charset="0"/>
              </a:defRPr>
            </a:lvl1pPr>
            <a:lvl2pPr marL="342780" indent="0">
              <a:buNone/>
              <a:defRPr sz="1500" b="1"/>
            </a:lvl2pPr>
            <a:lvl3pPr marL="685563" indent="0">
              <a:buNone/>
              <a:defRPr sz="1425" b="1"/>
            </a:lvl3pPr>
            <a:lvl4pPr marL="1028343" indent="0">
              <a:buNone/>
              <a:defRPr sz="1200" b="1"/>
            </a:lvl4pPr>
            <a:lvl5pPr marL="1371126" indent="0">
              <a:buNone/>
              <a:defRPr sz="1200" b="1"/>
            </a:lvl5pPr>
            <a:lvl6pPr marL="1713904" indent="0">
              <a:buNone/>
              <a:defRPr sz="1200" b="1"/>
            </a:lvl6pPr>
            <a:lvl7pPr marL="2056688" indent="0">
              <a:buNone/>
              <a:defRPr sz="1200" b="1"/>
            </a:lvl7pPr>
            <a:lvl8pPr marL="2399468" indent="0">
              <a:buNone/>
              <a:defRPr sz="1200" b="1"/>
            </a:lvl8pPr>
            <a:lvl9pPr marL="2742251" indent="0">
              <a:buNone/>
              <a:defRPr sz="1200" b="1"/>
            </a:lvl9pPr>
          </a:lstStyle>
          <a:p>
            <a:pPr lvl="0"/>
            <a:r>
              <a:rPr lang="en-US" dirty="0" smtClean="0"/>
              <a:t>Click to edit Master text styles</a:t>
            </a:r>
          </a:p>
        </p:txBody>
      </p:sp>
      <p:sp>
        <p:nvSpPr>
          <p:cNvPr id="4" name="Content Placeholder 3"/>
          <p:cNvSpPr>
            <a:spLocks noGrp="1"/>
          </p:cNvSpPr>
          <p:nvPr>
            <p:ph sz="half" idx="2"/>
          </p:nvPr>
        </p:nvSpPr>
        <p:spPr>
          <a:xfrm>
            <a:off x="381002" y="2266805"/>
            <a:ext cx="4114800" cy="1487587"/>
          </a:xfrm>
        </p:spPr>
        <p:txBody>
          <a:bodyPr/>
          <a:lstStyle>
            <a:lvl1pPr marL="302327" indent="-302327">
              <a:buSzPct val="80000"/>
              <a:buFont typeface="Arial" pitchFamily="34" charset="0"/>
              <a:buChar char="•"/>
              <a:defRPr sz="2100"/>
            </a:lvl1pPr>
            <a:lvl2pPr marL="558230" indent="-241623">
              <a:buSzPct val="80000"/>
              <a:buFont typeface="Arial" pitchFamily="34" charset="0"/>
              <a:buChar char="•"/>
              <a:defRPr sz="2100"/>
            </a:lvl2pPr>
            <a:lvl3pPr marL="770099" indent="-211867" defTabSz="772480">
              <a:buSzPct val="80000"/>
              <a:buFont typeface="Arial" pitchFamily="34" charset="0"/>
              <a:buChar char="•"/>
              <a:defRPr sz="1800"/>
            </a:lvl3pPr>
            <a:lvl4pPr marL="987915" indent="-215438">
              <a:buSzPct val="80000"/>
              <a:buFont typeface="Arial" pitchFamily="34" charset="0"/>
              <a:buChar char="•"/>
              <a:defRPr sz="1500"/>
            </a:lvl4pPr>
            <a:lvl5pPr marL="1155743" indent="-167827">
              <a:buSzPct val="80000"/>
              <a:buFont typeface="Arial" pitchFamily="34" charset="0"/>
              <a:buChar char="•"/>
              <a:defRPr sz="15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37502" y="1558609"/>
            <a:ext cx="4115872" cy="332399"/>
          </a:xfrm>
        </p:spPr>
        <p:txBody>
          <a:bodyPr anchor="b"/>
          <a:lstStyle>
            <a:lvl1pPr marL="0" indent="0">
              <a:lnSpc>
                <a:spcPct val="90000"/>
              </a:lnSpc>
              <a:spcBef>
                <a:spcPts val="0"/>
              </a:spcBef>
              <a:buNone/>
              <a:defRPr sz="2400" b="0">
                <a:latin typeface="Segoe UI Light" pitchFamily="34" charset="0"/>
              </a:defRPr>
            </a:lvl1pPr>
            <a:lvl2pPr marL="342780" indent="0">
              <a:buNone/>
              <a:defRPr sz="1500" b="1"/>
            </a:lvl2pPr>
            <a:lvl3pPr marL="685563" indent="0">
              <a:buNone/>
              <a:defRPr sz="1425" b="1"/>
            </a:lvl3pPr>
            <a:lvl4pPr marL="1028343" indent="0">
              <a:buNone/>
              <a:defRPr sz="1200" b="1"/>
            </a:lvl4pPr>
            <a:lvl5pPr marL="1371126" indent="0">
              <a:buNone/>
              <a:defRPr sz="1200" b="1"/>
            </a:lvl5pPr>
            <a:lvl6pPr marL="1713904" indent="0">
              <a:buNone/>
              <a:defRPr sz="1200" b="1"/>
            </a:lvl6pPr>
            <a:lvl7pPr marL="2056688" indent="0">
              <a:buNone/>
              <a:defRPr sz="1200" b="1"/>
            </a:lvl7pPr>
            <a:lvl8pPr marL="2399468" indent="0">
              <a:buNone/>
              <a:defRPr sz="1200" b="1"/>
            </a:lvl8pPr>
            <a:lvl9pPr marL="2742251" indent="0">
              <a:buNone/>
              <a:defRPr sz="1200" b="1"/>
            </a:lvl9pPr>
          </a:lstStyle>
          <a:p>
            <a:pPr lvl="0"/>
            <a:r>
              <a:rPr lang="en-US" dirty="0" smtClean="0"/>
              <a:t>Click to edit Master text styles</a:t>
            </a:r>
          </a:p>
        </p:txBody>
      </p:sp>
      <p:sp>
        <p:nvSpPr>
          <p:cNvPr id="6" name="Content Placeholder 5"/>
          <p:cNvSpPr>
            <a:spLocks noGrp="1"/>
          </p:cNvSpPr>
          <p:nvPr>
            <p:ph sz="quarter" idx="4"/>
          </p:nvPr>
        </p:nvSpPr>
        <p:spPr>
          <a:xfrm>
            <a:off x="4637502" y="2266800"/>
            <a:ext cx="4115872" cy="1458861"/>
          </a:xfrm>
        </p:spPr>
        <p:txBody>
          <a:bodyPr/>
          <a:lstStyle>
            <a:lvl1pPr marL="222173" indent="-222173">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792" indent="-342792">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705" indent="-257097">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575" indent="-257097">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329" indent="-257097">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575" indent="-257097">
              <a:defRPr sz="1200"/>
            </a:lvl6pPr>
            <a:lvl7pPr marL="1202164" indent="-214247">
              <a:defRPr sz="1200"/>
            </a:lvl7pPr>
            <a:lvl8pPr>
              <a:defRPr sz="1200"/>
            </a:lvl8pPr>
            <a:lvl9pPr>
              <a:defRPr sz="1200"/>
            </a:lvl9pPr>
          </a:lstStyle>
          <a:p>
            <a:pPr marL="302327" lvl="0" indent="-302327" algn="l" defTabSz="685563" rtl="0" eaLnBrk="1" latinLnBrk="0" hangingPunct="1">
              <a:lnSpc>
                <a:spcPct val="90000"/>
              </a:lnSpc>
              <a:spcBef>
                <a:spcPct val="20000"/>
              </a:spcBef>
              <a:buSzPct val="80000"/>
            </a:pPr>
            <a:r>
              <a:rPr lang="en-US" dirty="0" smtClean="0"/>
              <a:t>Click to edit Master text styles</a:t>
            </a:r>
          </a:p>
          <a:p>
            <a:pPr marL="302327" lvl="1" indent="-302327" algn="l" defTabSz="685563" rtl="0" eaLnBrk="1" latinLnBrk="0" hangingPunct="1">
              <a:lnSpc>
                <a:spcPct val="90000"/>
              </a:lnSpc>
              <a:spcBef>
                <a:spcPct val="20000"/>
              </a:spcBef>
              <a:buSzPct val="80000"/>
            </a:pPr>
            <a:r>
              <a:rPr lang="en-US" dirty="0" smtClean="0"/>
              <a:t>Second level</a:t>
            </a:r>
          </a:p>
          <a:p>
            <a:pPr marL="302327" lvl="2" indent="-302327" algn="l" defTabSz="685563" rtl="0" eaLnBrk="1" latinLnBrk="0" hangingPunct="1">
              <a:lnSpc>
                <a:spcPct val="90000"/>
              </a:lnSpc>
              <a:spcBef>
                <a:spcPct val="20000"/>
              </a:spcBef>
              <a:buSzPct val="80000"/>
            </a:pPr>
            <a:r>
              <a:rPr lang="en-US" dirty="0" smtClean="0"/>
              <a:t>Third level</a:t>
            </a:r>
          </a:p>
          <a:p>
            <a:pPr marL="302327" lvl="3" indent="-302327" algn="l" defTabSz="685563" rtl="0" eaLnBrk="1" latinLnBrk="0" hangingPunct="1">
              <a:lnSpc>
                <a:spcPct val="90000"/>
              </a:lnSpc>
              <a:spcBef>
                <a:spcPct val="20000"/>
              </a:spcBef>
              <a:buSzPct val="80000"/>
            </a:pPr>
            <a:r>
              <a:rPr lang="en-US" dirty="0" smtClean="0"/>
              <a:t>Fourth level</a:t>
            </a:r>
          </a:p>
          <a:p>
            <a:pPr marL="302327" lvl="4" indent="-302327" algn="l" defTabSz="685563" rtl="0" eaLnBrk="1" latinLnBrk="0" hangingPunct="1">
              <a:lnSpc>
                <a:spcPct val="90000"/>
              </a:lnSpc>
              <a:spcBef>
                <a:spcPct val="20000"/>
              </a:spcBef>
              <a:buSzPct val="80000"/>
            </a:pPr>
            <a:r>
              <a:rPr lang="en-US" dirty="0"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0" y="6372551"/>
            <a:ext cx="1261769" cy="195501"/>
          </a:xfrm>
          <a:prstGeom prst="rect">
            <a:avLst/>
          </a:prstGeom>
        </p:spPr>
      </p:pic>
    </p:spTree>
    <p:extLst>
      <p:ext uri="{BB962C8B-B14F-4D97-AF65-F5344CB8AC3E}">
        <p14:creationId xmlns:p14="http://schemas.microsoft.com/office/powerpoint/2010/main" val="2156224424"/>
      </p:ext>
    </p:extLst>
  </p:cSld>
  <p:clrMapOvr>
    <a:masterClrMapping/>
  </p:clrMapOvr>
  <p:transition>
    <p:fade/>
  </p:transition>
  <p:timing>
    <p:tnLst>
      <p:par>
        <p:cTn id="1" dur="indefinite" restart="never" nodeType="tmRoot"/>
      </p:par>
    </p:tnLst>
  </p:timing>
</p:sldLayout>
</file>

<file path=ppt/slideLayouts/slideLayout69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8"/>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81"/>
            <a:ext cx="3154788" cy="461665"/>
          </a:xfrm>
        </p:spPr>
        <p:txBody>
          <a:bodyPr>
            <a:noAutofit/>
          </a:bodyPr>
          <a:lstStyle>
            <a:lvl1pPr marL="0" indent="0" algn="l" defTabSz="68556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780" indent="0" algn="ctr">
              <a:buNone/>
              <a:defRPr>
                <a:solidFill>
                  <a:schemeClr val="tx1">
                    <a:tint val="75000"/>
                  </a:schemeClr>
                </a:solidFill>
              </a:defRPr>
            </a:lvl2pPr>
            <a:lvl3pPr marL="685563" indent="0" algn="ctr">
              <a:buNone/>
              <a:defRPr>
                <a:solidFill>
                  <a:schemeClr val="tx1">
                    <a:tint val="75000"/>
                  </a:schemeClr>
                </a:solidFill>
              </a:defRPr>
            </a:lvl3pPr>
            <a:lvl4pPr marL="1028343" indent="0" algn="ctr">
              <a:buNone/>
              <a:defRPr>
                <a:solidFill>
                  <a:schemeClr val="tx1">
                    <a:tint val="75000"/>
                  </a:schemeClr>
                </a:solidFill>
              </a:defRPr>
            </a:lvl4pPr>
            <a:lvl5pPr marL="1371126" indent="0" algn="ctr">
              <a:buNone/>
              <a:defRPr>
                <a:solidFill>
                  <a:schemeClr val="tx1">
                    <a:tint val="75000"/>
                  </a:schemeClr>
                </a:solidFill>
              </a:defRPr>
            </a:lvl5pPr>
            <a:lvl6pPr marL="1713904" indent="0" algn="ctr">
              <a:buNone/>
              <a:defRPr>
                <a:solidFill>
                  <a:schemeClr val="tx1">
                    <a:tint val="75000"/>
                  </a:schemeClr>
                </a:solidFill>
              </a:defRPr>
            </a:lvl6pPr>
            <a:lvl7pPr marL="2056688" indent="0" algn="ctr">
              <a:buNone/>
              <a:defRPr>
                <a:solidFill>
                  <a:schemeClr val="tx1">
                    <a:tint val="75000"/>
                  </a:schemeClr>
                </a:solidFill>
              </a:defRPr>
            </a:lvl7pPr>
            <a:lvl8pPr marL="2399468" indent="0" algn="ctr">
              <a:buNone/>
              <a:defRPr>
                <a:solidFill>
                  <a:schemeClr val="tx1">
                    <a:tint val="75000"/>
                  </a:schemeClr>
                </a:solidFill>
              </a:defRPr>
            </a:lvl8pPr>
            <a:lvl9pPr marL="274225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4"/>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52"/>
            <a:ext cx="262503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563"/>
              <a:endParaRPr lang="en-US" sz="1425">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563"/>
              <a:endParaRPr lang="en-US" sz="1425">
                <a:solidFill>
                  <a:srgbClr val="292929"/>
                </a:solidFill>
              </a:endParaRPr>
            </a:p>
          </p:txBody>
        </p:sp>
      </p:grpSp>
    </p:spTree>
    <p:extLst>
      <p:ext uri="{BB962C8B-B14F-4D97-AF65-F5344CB8AC3E}">
        <p14:creationId xmlns:p14="http://schemas.microsoft.com/office/powerpoint/2010/main" val="1594540581"/>
      </p:ext>
    </p:extLst>
  </p:cSld>
  <p:clrMapOvr>
    <a:masterClrMapping/>
  </p:clrMapOvr>
  <p:transition>
    <p:fade/>
  </p:transition>
  <p:timing>
    <p:tnLst>
      <p:par>
        <p:cTn id="1" dur="indefinite" restart="never" nodeType="tmRoot"/>
      </p:par>
    </p:tnLst>
  </p:timing>
</p:sldLayout>
</file>

<file path=ppt/slideLayouts/slideLayout693.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8"/>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81"/>
            <a:ext cx="3154788" cy="461665"/>
          </a:xfrm>
        </p:spPr>
        <p:txBody>
          <a:bodyPr>
            <a:noAutofit/>
          </a:bodyPr>
          <a:lstStyle>
            <a:lvl1pPr marL="0" indent="0" algn="l" defTabSz="68556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780" indent="0" algn="ctr">
              <a:buNone/>
              <a:defRPr>
                <a:solidFill>
                  <a:schemeClr val="tx1">
                    <a:tint val="75000"/>
                  </a:schemeClr>
                </a:solidFill>
              </a:defRPr>
            </a:lvl2pPr>
            <a:lvl3pPr marL="685563" indent="0" algn="ctr">
              <a:buNone/>
              <a:defRPr>
                <a:solidFill>
                  <a:schemeClr val="tx1">
                    <a:tint val="75000"/>
                  </a:schemeClr>
                </a:solidFill>
              </a:defRPr>
            </a:lvl3pPr>
            <a:lvl4pPr marL="1028343" indent="0" algn="ctr">
              <a:buNone/>
              <a:defRPr>
                <a:solidFill>
                  <a:schemeClr val="tx1">
                    <a:tint val="75000"/>
                  </a:schemeClr>
                </a:solidFill>
              </a:defRPr>
            </a:lvl4pPr>
            <a:lvl5pPr marL="1371126" indent="0" algn="ctr">
              <a:buNone/>
              <a:defRPr>
                <a:solidFill>
                  <a:schemeClr val="tx1">
                    <a:tint val="75000"/>
                  </a:schemeClr>
                </a:solidFill>
              </a:defRPr>
            </a:lvl5pPr>
            <a:lvl6pPr marL="1713904" indent="0" algn="ctr">
              <a:buNone/>
              <a:defRPr>
                <a:solidFill>
                  <a:schemeClr val="tx1">
                    <a:tint val="75000"/>
                  </a:schemeClr>
                </a:solidFill>
              </a:defRPr>
            </a:lvl6pPr>
            <a:lvl7pPr marL="2056688" indent="0" algn="ctr">
              <a:buNone/>
              <a:defRPr>
                <a:solidFill>
                  <a:schemeClr val="tx1">
                    <a:tint val="75000"/>
                  </a:schemeClr>
                </a:solidFill>
              </a:defRPr>
            </a:lvl7pPr>
            <a:lvl8pPr marL="2399468" indent="0" algn="ctr">
              <a:buNone/>
              <a:defRPr>
                <a:solidFill>
                  <a:schemeClr val="tx1">
                    <a:tint val="75000"/>
                  </a:schemeClr>
                </a:solidFill>
              </a:defRPr>
            </a:lvl8pPr>
            <a:lvl9pPr marL="274225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4"/>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90" y="2008096"/>
            <a:ext cx="1702251"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8" tIns="34280" rIns="68558" bIns="34280" numCol="1" anchor="t" anchorCtr="0" compatLnSpc="1">
            <a:prstTxWarp prst="textNoShape">
              <a:avLst/>
            </a:prstTxWarp>
          </a:bodyPr>
          <a:lstStyle/>
          <a:p>
            <a:pPr defTabSz="685563"/>
            <a:endParaRPr lang="en-US" sz="1425">
              <a:solidFill>
                <a:srgbClr val="292929"/>
              </a:solidFill>
            </a:endParaRPr>
          </a:p>
        </p:txBody>
      </p:sp>
    </p:spTree>
    <p:extLst>
      <p:ext uri="{BB962C8B-B14F-4D97-AF65-F5344CB8AC3E}">
        <p14:creationId xmlns:p14="http://schemas.microsoft.com/office/powerpoint/2010/main" val="2795752936"/>
      </p:ext>
    </p:extLst>
  </p:cSld>
  <p:clrMapOvr>
    <a:masterClrMapping/>
  </p:clrMapOvr>
  <p:transition>
    <p:fade/>
  </p:transition>
  <p:timing>
    <p:tnLst>
      <p:par>
        <p:cTn id="1" dur="indefinite" restart="never" nodeType="tmRoot"/>
      </p:par>
    </p:tnLst>
  </p:timing>
</p:sldLayout>
</file>

<file path=ppt/slideLayouts/slideLayout694.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8"/>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81"/>
            <a:ext cx="3154788" cy="461665"/>
          </a:xfrm>
        </p:spPr>
        <p:txBody>
          <a:bodyPr>
            <a:noAutofit/>
          </a:bodyPr>
          <a:lstStyle>
            <a:lvl1pPr marL="0" indent="0" algn="l" defTabSz="68556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780" indent="0" algn="ctr">
              <a:buNone/>
              <a:defRPr>
                <a:solidFill>
                  <a:schemeClr val="tx1">
                    <a:tint val="75000"/>
                  </a:schemeClr>
                </a:solidFill>
              </a:defRPr>
            </a:lvl2pPr>
            <a:lvl3pPr marL="685563" indent="0" algn="ctr">
              <a:buNone/>
              <a:defRPr>
                <a:solidFill>
                  <a:schemeClr val="tx1">
                    <a:tint val="75000"/>
                  </a:schemeClr>
                </a:solidFill>
              </a:defRPr>
            </a:lvl3pPr>
            <a:lvl4pPr marL="1028343" indent="0" algn="ctr">
              <a:buNone/>
              <a:defRPr>
                <a:solidFill>
                  <a:schemeClr val="tx1">
                    <a:tint val="75000"/>
                  </a:schemeClr>
                </a:solidFill>
              </a:defRPr>
            </a:lvl4pPr>
            <a:lvl5pPr marL="1371126" indent="0" algn="ctr">
              <a:buNone/>
              <a:defRPr>
                <a:solidFill>
                  <a:schemeClr val="tx1">
                    <a:tint val="75000"/>
                  </a:schemeClr>
                </a:solidFill>
              </a:defRPr>
            </a:lvl5pPr>
            <a:lvl6pPr marL="1713904" indent="0" algn="ctr">
              <a:buNone/>
              <a:defRPr>
                <a:solidFill>
                  <a:schemeClr val="tx1">
                    <a:tint val="75000"/>
                  </a:schemeClr>
                </a:solidFill>
              </a:defRPr>
            </a:lvl6pPr>
            <a:lvl7pPr marL="2056688" indent="0" algn="ctr">
              <a:buNone/>
              <a:defRPr>
                <a:solidFill>
                  <a:schemeClr val="tx1">
                    <a:tint val="75000"/>
                  </a:schemeClr>
                </a:solidFill>
              </a:defRPr>
            </a:lvl7pPr>
            <a:lvl8pPr marL="2399468" indent="0" algn="ctr">
              <a:buNone/>
              <a:defRPr>
                <a:solidFill>
                  <a:schemeClr val="tx1">
                    <a:tint val="75000"/>
                  </a:schemeClr>
                </a:solidFill>
              </a:defRPr>
            </a:lvl8pPr>
            <a:lvl9pPr marL="274225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4"/>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40"/>
            <a:ext cx="2383307"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563"/>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563"/>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563"/>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563"/>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563"/>
              <a:endParaRPr lang="en-US" sz="1200">
                <a:solidFill>
                  <a:srgbClr val="292929"/>
                </a:solidFill>
              </a:endParaRPr>
            </a:p>
          </p:txBody>
        </p:sp>
      </p:grpSp>
    </p:spTree>
    <p:extLst>
      <p:ext uri="{BB962C8B-B14F-4D97-AF65-F5344CB8AC3E}">
        <p14:creationId xmlns:p14="http://schemas.microsoft.com/office/powerpoint/2010/main" val="2583818121"/>
      </p:ext>
    </p:extLst>
  </p:cSld>
  <p:clrMapOvr>
    <a:masterClrMapping/>
  </p:clrMapOvr>
  <p:transition>
    <p:fade/>
  </p:transition>
  <p:timing>
    <p:tnLst>
      <p:par>
        <p:cTn id="1" dur="indefinite" restart="never" nodeType="tmRoot"/>
      </p:par>
    </p:tnLst>
  </p:timing>
</p:sldLayout>
</file>

<file path=ppt/slideLayouts/slideLayout695.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8"/>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81"/>
            <a:ext cx="3154788" cy="461665"/>
          </a:xfrm>
        </p:spPr>
        <p:txBody>
          <a:bodyPr>
            <a:noAutofit/>
          </a:bodyPr>
          <a:lstStyle>
            <a:lvl1pPr marL="0" indent="0" algn="l" defTabSz="68556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780" indent="0" algn="ctr">
              <a:buNone/>
              <a:defRPr>
                <a:solidFill>
                  <a:schemeClr val="tx1">
                    <a:tint val="75000"/>
                  </a:schemeClr>
                </a:solidFill>
              </a:defRPr>
            </a:lvl2pPr>
            <a:lvl3pPr marL="685563" indent="0" algn="ctr">
              <a:buNone/>
              <a:defRPr>
                <a:solidFill>
                  <a:schemeClr val="tx1">
                    <a:tint val="75000"/>
                  </a:schemeClr>
                </a:solidFill>
              </a:defRPr>
            </a:lvl3pPr>
            <a:lvl4pPr marL="1028343" indent="0" algn="ctr">
              <a:buNone/>
              <a:defRPr>
                <a:solidFill>
                  <a:schemeClr val="tx1">
                    <a:tint val="75000"/>
                  </a:schemeClr>
                </a:solidFill>
              </a:defRPr>
            </a:lvl4pPr>
            <a:lvl5pPr marL="1371126" indent="0" algn="ctr">
              <a:buNone/>
              <a:defRPr>
                <a:solidFill>
                  <a:schemeClr val="tx1">
                    <a:tint val="75000"/>
                  </a:schemeClr>
                </a:solidFill>
              </a:defRPr>
            </a:lvl5pPr>
            <a:lvl6pPr marL="1713904" indent="0" algn="ctr">
              <a:buNone/>
              <a:defRPr>
                <a:solidFill>
                  <a:schemeClr val="tx1">
                    <a:tint val="75000"/>
                  </a:schemeClr>
                </a:solidFill>
              </a:defRPr>
            </a:lvl6pPr>
            <a:lvl7pPr marL="2056688" indent="0" algn="ctr">
              <a:buNone/>
              <a:defRPr>
                <a:solidFill>
                  <a:schemeClr val="tx1">
                    <a:tint val="75000"/>
                  </a:schemeClr>
                </a:solidFill>
              </a:defRPr>
            </a:lvl7pPr>
            <a:lvl8pPr marL="2399468" indent="0" algn="ctr">
              <a:buNone/>
              <a:defRPr>
                <a:solidFill>
                  <a:schemeClr val="tx1">
                    <a:tint val="75000"/>
                  </a:schemeClr>
                </a:solidFill>
              </a:defRPr>
            </a:lvl8pPr>
            <a:lvl9pPr marL="274225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4"/>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6" y="1932607"/>
            <a:ext cx="2260588"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09" tIns="30854" rIns="61709" bIns="30854" numCol="1" anchor="t" anchorCtr="0" compatLnSpc="1">
            <a:prstTxWarp prst="textNoShape">
              <a:avLst/>
            </a:prstTxWarp>
          </a:bodyPr>
          <a:lstStyle/>
          <a:p>
            <a:pPr defTabSz="685563"/>
            <a:endParaRPr lang="en-US" sz="1200">
              <a:solidFill>
                <a:srgbClr val="292929"/>
              </a:solidFill>
            </a:endParaRPr>
          </a:p>
        </p:txBody>
      </p:sp>
    </p:spTree>
    <p:extLst>
      <p:ext uri="{BB962C8B-B14F-4D97-AF65-F5344CB8AC3E}">
        <p14:creationId xmlns:p14="http://schemas.microsoft.com/office/powerpoint/2010/main" val="2827407461"/>
      </p:ext>
    </p:extLst>
  </p:cSld>
  <p:clrMapOvr>
    <a:masterClrMapping/>
  </p:clrMapOvr>
  <p:transition>
    <p:fade/>
  </p:transition>
  <p:timing>
    <p:tnLst>
      <p:par>
        <p:cTn id="1" dur="indefinite" restart="never" nodeType="tmRoot"/>
      </p:par>
    </p:tnLst>
  </p:timing>
</p:sldLayout>
</file>

<file path=ppt/slideLayouts/slideLayout696.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8"/>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81"/>
            <a:ext cx="3154788" cy="461665"/>
          </a:xfrm>
        </p:spPr>
        <p:txBody>
          <a:bodyPr>
            <a:noAutofit/>
          </a:bodyPr>
          <a:lstStyle>
            <a:lvl1pPr marL="0" indent="0" algn="l" defTabSz="68556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780" indent="0" algn="ctr">
              <a:buNone/>
              <a:defRPr>
                <a:solidFill>
                  <a:schemeClr val="tx1">
                    <a:tint val="75000"/>
                  </a:schemeClr>
                </a:solidFill>
              </a:defRPr>
            </a:lvl2pPr>
            <a:lvl3pPr marL="685563" indent="0" algn="ctr">
              <a:buNone/>
              <a:defRPr>
                <a:solidFill>
                  <a:schemeClr val="tx1">
                    <a:tint val="75000"/>
                  </a:schemeClr>
                </a:solidFill>
              </a:defRPr>
            </a:lvl3pPr>
            <a:lvl4pPr marL="1028343" indent="0" algn="ctr">
              <a:buNone/>
              <a:defRPr>
                <a:solidFill>
                  <a:schemeClr val="tx1">
                    <a:tint val="75000"/>
                  </a:schemeClr>
                </a:solidFill>
              </a:defRPr>
            </a:lvl4pPr>
            <a:lvl5pPr marL="1371126" indent="0" algn="ctr">
              <a:buNone/>
              <a:defRPr>
                <a:solidFill>
                  <a:schemeClr val="tx1">
                    <a:tint val="75000"/>
                  </a:schemeClr>
                </a:solidFill>
              </a:defRPr>
            </a:lvl5pPr>
            <a:lvl6pPr marL="1713904" indent="0" algn="ctr">
              <a:buNone/>
              <a:defRPr>
                <a:solidFill>
                  <a:schemeClr val="tx1">
                    <a:tint val="75000"/>
                  </a:schemeClr>
                </a:solidFill>
              </a:defRPr>
            </a:lvl6pPr>
            <a:lvl7pPr marL="2056688" indent="0" algn="ctr">
              <a:buNone/>
              <a:defRPr>
                <a:solidFill>
                  <a:schemeClr val="tx1">
                    <a:tint val="75000"/>
                  </a:schemeClr>
                </a:solidFill>
              </a:defRPr>
            </a:lvl7pPr>
            <a:lvl8pPr marL="2399468" indent="0" algn="ctr">
              <a:buNone/>
              <a:defRPr>
                <a:solidFill>
                  <a:schemeClr val="tx1">
                    <a:tint val="75000"/>
                  </a:schemeClr>
                </a:solidFill>
              </a:defRPr>
            </a:lvl8pPr>
            <a:lvl9pPr marL="274225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4"/>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9" y="1905001"/>
            <a:ext cx="958448"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563"/>
              <a:endParaRPr lang="en-US" sz="1425">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563"/>
              <a:endParaRPr lang="en-US" sz="1425">
                <a:solidFill>
                  <a:srgbClr val="292929"/>
                </a:solidFill>
              </a:endParaRPr>
            </a:p>
          </p:txBody>
        </p:sp>
      </p:grpSp>
    </p:spTree>
    <p:extLst>
      <p:ext uri="{BB962C8B-B14F-4D97-AF65-F5344CB8AC3E}">
        <p14:creationId xmlns:p14="http://schemas.microsoft.com/office/powerpoint/2010/main" val="1150937744"/>
      </p:ext>
    </p:extLst>
  </p:cSld>
  <p:clrMapOvr>
    <a:masterClrMapping/>
  </p:clrMapOvr>
  <p:transition>
    <p:fade/>
  </p:transition>
  <p:timing>
    <p:tnLst>
      <p:par>
        <p:cTn id="1" dur="indefinite" restart="never" nodeType="tmRoot"/>
      </p:par>
    </p:tnLst>
  </p:timing>
</p:sldLayout>
</file>

<file path=ppt/slideLayouts/slideLayout697.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7" y="3140275"/>
            <a:ext cx="2660550" cy="577452"/>
          </a:xfrm>
          <a:prstGeom prst="rect">
            <a:avLst/>
          </a:prstGeom>
          <a:noFill/>
          <a:ln>
            <a:noFill/>
          </a:ln>
        </p:spPr>
      </p:pic>
      <p:sp>
        <p:nvSpPr>
          <p:cNvPr id="3" name="Text Box 3"/>
          <p:cNvSpPr txBox="1">
            <a:spLocks noChangeArrowheads="1"/>
          </p:cNvSpPr>
          <p:nvPr userDrawn="1"/>
        </p:nvSpPr>
        <p:spPr bwMode="blackWhite">
          <a:xfrm>
            <a:off x="381002" y="6083576"/>
            <a:ext cx="8382000" cy="311591"/>
          </a:xfrm>
          <a:prstGeom prst="rect">
            <a:avLst/>
          </a:prstGeom>
          <a:noFill/>
          <a:ln w="12700">
            <a:noFill/>
            <a:miter lim="800000"/>
            <a:headEnd type="none" w="sm" len="sm"/>
            <a:tailEnd type="none" w="sm" len="sm"/>
          </a:ln>
          <a:effectLst/>
        </p:spPr>
        <p:txBody>
          <a:bodyPr vert="horz" wrap="square" lIns="68547" tIns="34274" rIns="68547" bIns="34274" numCol="1" anchor="t" anchorCtr="0" compatLnSpc="1">
            <a:prstTxWarp prst="textNoShape">
              <a:avLst/>
            </a:prstTxWarp>
            <a:spAutoFit/>
          </a:bodyPr>
          <a:lstStyle/>
          <a:p>
            <a:pPr algn="ctr" defTabSz="685365"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2011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365"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525" dirty="0" smtClean="0">
                <a:solidFill>
                  <a:srgbClr val="FFFFFF">
                    <a:alpha val="99000"/>
                  </a:srgbClr>
                </a:solidFill>
                <a:cs typeface="Arial" charset="0"/>
              </a:rPr>
              <a:t>. Because </a:t>
            </a:r>
            <a:r>
              <a:rPr lang="en-US" sz="525"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525" dirty="0" smtClean="0">
                <a:solidFill>
                  <a:srgbClr val="FFFFFF">
                    <a:alpha val="99000"/>
                  </a:srgbClr>
                </a:solidFill>
                <a:cs typeface="Arial" charset="0"/>
              </a:rPr>
              <a:t>. 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458332541"/>
      </p:ext>
    </p:extLst>
  </p:cSld>
  <p:clrMapOvr>
    <a:masterClrMapping/>
  </p:clrMapOvr>
  <p:transition>
    <p:fade/>
  </p:transition>
  <p:timing>
    <p:tnLst>
      <p:par>
        <p:cTn id="1" dur="indefinite" restart="never" nodeType="tmRoot"/>
      </p:par>
    </p:tnLst>
  </p:timing>
</p:sldLayout>
</file>

<file path=ppt/slideLayouts/slideLayout698.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8" y="1447800"/>
            <a:ext cx="8363938" cy="1533753"/>
          </a:xfrm>
        </p:spPr>
        <p:txBody>
          <a:bodyPr/>
          <a:lstStyle>
            <a:lvl1pPr marL="345173" indent="-345173">
              <a:buClr>
                <a:srgbClr val="FFFFFF"/>
              </a:buClr>
              <a:buSzPct val="70000"/>
              <a:buFontTx/>
              <a:buBlip>
                <a:blip r:embed="rId2"/>
              </a:buBlip>
              <a:defRPr>
                <a:gradFill>
                  <a:gsLst>
                    <a:gs pos="0">
                      <a:srgbClr val="FFFFFF"/>
                    </a:gs>
                    <a:gs pos="86000">
                      <a:srgbClr val="FFFFFF"/>
                    </a:gs>
                  </a:gsLst>
                  <a:lin ang="5400000" scaled="0"/>
                </a:gradFill>
              </a:defRPr>
            </a:lvl1pPr>
            <a:lvl2pPr marL="641551" indent="-296378">
              <a:buClr>
                <a:srgbClr val="FFFFFF"/>
              </a:buClr>
              <a:buSzPct val="70000"/>
              <a:buFontTx/>
              <a:buBlip>
                <a:blip r:embed="rId2"/>
              </a:buBlip>
              <a:defRPr>
                <a:gradFill>
                  <a:gsLst>
                    <a:gs pos="0">
                      <a:srgbClr val="FFFFFF"/>
                    </a:gs>
                    <a:gs pos="86000">
                      <a:srgbClr val="FFFFFF"/>
                    </a:gs>
                  </a:gsLst>
                  <a:lin ang="5400000" scaled="0"/>
                </a:gradFill>
              </a:defRPr>
            </a:lvl2pPr>
            <a:lvl3pPr marL="943878" indent="-302327">
              <a:buClr>
                <a:srgbClr val="FFFFFF"/>
              </a:buClr>
              <a:buSzPct val="70000"/>
              <a:buFontTx/>
              <a:buBlip>
                <a:blip r:embed="rId2"/>
              </a:buBlip>
              <a:defRPr>
                <a:gradFill>
                  <a:gsLst>
                    <a:gs pos="0">
                      <a:srgbClr val="FFFFFF"/>
                    </a:gs>
                    <a:gs pos="86000">
                      <a:srgbClr val="FFFFFF"/>
                    </a:gs>
                  </a:gsLst>
                  <a:lin ang="5400000" scaled="0"/>
                </a:gradFill>
              </a:defRPr>
            </a:lvl3pPr>
            <a:lvl4pPr marL="1203350" indent="-259476">
              <a:buClr>
                <a:srgbClr val="FFFFFF"/>
              </a:buClr>
              <a:buSzPct val="70000"/>
              <a:buFontTx/>
              <a:buBlip>
                <a:blip r:embed="rId2"/>
              </a:buBlip>
              <a:defRPr>
                <a:gradFill>
                  <a:gsLst>
                    <a:gs pos="0">
                      <a:srgbClr val="FFFFFF"/>
                    </a:gs>
                    <a:gs pos="86000">
                      <a:srgbClr val="FFFFFF"/>
                    </a:gs>
                  </a:gsLst>
                  <a:lin ang="5400000" scaled="0"/>
                </a:gradFill>
              </a:defRPr>
            </a:lvl4pPr>
            <a:lvl5pPr marL="1455690" indent="-25233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58694570"/>
      </p:ext>
    </p:extLst>
  </p:cSld>
  <p:clrMapOvr>
    <a:masterClrMapping/>
  </p:clrMapOvr>
  <p:transition>
    <p:fade/>
  </p:transition>
  <p:timing>
    <p:tnLst>
      <p:par>
        <p:cTn id="1" dur="indefinite" restart="never" nodeType="tmRoot"/>
      </p:par>
    </p:tnLst>
  </p:timing>
</p:sldLayout>
</file>

<file path=ppt/slideLayouts/slideLayout699.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8" y="1447800"/>
            <a:ext cx="8363938" cy="1533753"/>
          </a:xfrm>
        </p:spPr>
        <p:txBody>
          <a:bodyPr/>
          <a:lstStyle>
            <a:lvl1pPr marL="345173" indent="-345173">
              <a:buClr>
                <a:srgbClr val="FFFFFF"/>
              </a:buClr>
              <a:buSzPct val="70000"/>
              <a:buFontTx/>
              <a:buBlip>
                <a:blip r:embed="rId2"/>
              </a:buBlip>
              <a:defRPr>
                <a:gradFill>
                  <a:gsLst>
                    <a:gs pos="0">
                      <a:srgbClr val="FFFFFF"/>
                    </a:gs>
                    <a:gs pos="86000">
                      <a:srgbClr val="FFFFFF"/>
                    </a:gs>
                  </a:gsLst>
                  <a:lin ang="5400000" scaled="0"/>
                </a:gradFill>
              </a:defRPr>
            </a:lvl1pPr>
            <a:lvl2pPr marL="641551" indent="-296378">
              <a:buClr>
                <a:srgbClr val="FFFFFF"/>
              </a:buClr>
              <a:buSzPct val="70000"/>
              <a:buFontTx/>
              <a:buBlip>
                <a:blip r:embed="rId2"/>
              </a:buBlip>
              <a:defRPr>
                <a:gradFill>
                  <a:gsLst>
                    <a:gs pos="0">
                      <a:srgbClr val="FFFFFF"/>
                    </a:gs>
                    <a:gs pos="86000">
                      <a:srgbClr val="FFFFFF"/>
                    </a:gs>
                  </a:gsLst>
                  <a:lin ang="5400000" scaled="0"/>
                </a:gradFill>
              </a:defRPr>
            </a:lvl2pPr>
            <a:lvl3pPr marL="943878" indent="-302327">
              <a:buClr>
                <a:srgbClr val="FFFFFF"/>
              </a:buClr>
              <a:buSzPct val="70000"/>
              <a:buFontTx/>
              <a:buBlip>
                <a:blip r:embed="rId2"/>
              </a:buBlip>
              <a:defRPr>
                <a:gradFill>
                  <a:gsLst>
                    <a:gs pos="0">
                      <a:srgbClr val="FFFFFF"/>
                    </a:gs>
                    <a:gs pos="86000">
                      <a:srgbClr val="FFFFFF"/>
                    </a:gs>
                  </a:gsLst>
                  <a:lin ang="5400000" scaled="0"/>
                </a:gradFill>
              </a:defRPr>
            </a:lvl3pPr>
            <a:lvl4pPr marL="1203350" indent="-259476">
              <a:buClr>
                <a:srgbClr val="FFFFFF"/>
              </a:buClr>
              <a:buSzPct val="70000"/>
              <a:buFontTx/>
              <a:buBlip>
                <a:blip r:embed="rId2"/>
              </a:buBlip>
              <a:defRPr>
                <a:gradFill>
                  <a:gsLst>
                    <a:gs pos="0">
                      <a:srgbClr val="FFFFFF"/>
                    </a:gs>
                    <a:gs pos="86000">
                      <a:srgbClr val="FFFFFF"/>
                    </a:gs>
                  </a:gsLst>
                  <a:lin ang="5400000" scaled="0"/>
                </a:gradFill>
              </a:defRPr>
            </a:lvl4pPr>
            <a:lvl5pPr marL="1455690" indent="-25233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8"/>
            <a:ext cx="9144001" cy="619125"/>
          </a:xfrm>
          <a:solidFill>
            <a:srgbClr val="FFFF99"/>
          </a:solidFill>
        </p:spPr>
        <p:txBody>
          <a:bodyPr wrap="square" lIns="152346" tIns="76169" rIns="152346" bIns="76169"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289180556"/>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610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0326077"/>
      </p:ext>
    </p:extLst>
  </p:cSld>
  <p:clrMapOvr>
    <a:masterClrMapping/>
  </p:clrMapOvr>
  <p:transition>
    <p:fade/>
  </p:transition>
  <p:timing>
    <p:tnLst>
      <p:par>
        <p:cTn id="1" dur="indefinite" restart="never" nodeType="tmRoot"/>
      </p:par>
    </p:tnLst>
  </p:timing>
</p:sldLayout>
</file>

<file path=ppt/slideLayouts/slideLayout70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defRPr sz="412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8" y="1417323"/>
            <a:ext cx="8363938" cy="782265"/>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3878" indent="-3023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350" indent="-25947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690" indent="-25233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592251539"/>
      </p:ext>
    </p:extLst>
  </p:cSld>
  <p:clrMapOvr>
    <a:masterClrMapping/>
  </p:clrMapOvr>
  <p:transition>
    <p:fade/>
  </p:transition>
  <p:timing>
    <p:tnLst>
      <p:par>
        <p:cTn id="1" dur="indefinite" restart="never" nodeType="tmRoot"/>
      </p:par>
    </p:tnLst>
  </p:timing>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86488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91645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32407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2431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49326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269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62321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4977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0604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5586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6752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45202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009" y="3452039"/>
            <a:ext cx="4865192" cy="2002536"/>
          </a:xfrm>
        </p:spPr>
        <p:txBody>
          <a:bodyPr vert="horz" wrap="square" lIns="0" tIns="0" rIns="0" bIns="0" rtlCol="0" anchor="ctr" anchorCtr="0">
            <a:noAutofit/>
          </a:bodyPr>
          <a:lstStyle>
            <a:lvl1pPr algn="l" defTabSz="685648" rtl="0" eaLnBrk="1" latinLnBrk="0" hangingPunct="1">
              <a:lnSpc>
                <a:spcPct val="90000"/>
              </a:lnSpc>
              <a:spcBef>
                <a:spcPct val="0"/>
              </a:spcBef>
              <a:buNone/>
              <a:defRPr lang="en-US" sz="4500" b="0" kern="1200" cap="none" spc="-75"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391010" y="5482010"/>
            <a:ext cx="4863590" cy="679801"/>
          </a:xfrm>
        </p:spPr>
        <p:txBody>
          <a:bodyPr vert="horz" wrap="square" lIns="0" tIns="0" rIns="0" bIns="0" rtlCol="0">
            <a:spAutoFit/>
          </a:bodyPr>
          <a:lstStyle>
            <a:lvl1pPr marL="0" indent="0">
              <a:buNone/>
              <a:defRPr lang="en-US" sz="1425"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5109061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5" y="2338227"/>
            <a:ext cx="5144840" cy="1391920"/>
          </a:xfrm>
        </p:spPr>
        <p:txBody>
          <a:bodyPr anchor="b" anchorCtr="0"/>
          <a:lstStyle>
            <a:lvl1pPr>
              <a:defRPr kumimoji="0" lang="en-US" sz="5025" b="0" i="0" u="none" strike="noStrike" kern="1200" cap="none" spc="-9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685648"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1770634929"/>
      </p:ext>
    </p:extLst>
  </p:cSld>
  <p:clrMapOvr>
    <a:masterClrMapping/>
  </p:clrMapOvr>
  <p:transition>
    <p:fade/>
  </p:transition>
  <p:timing>
    <p:tnLst>
      <p:par>
        <p:cTn id="1" dur="indefinite" restart="never" nodeType="tmRoot"/>
      </p:par>
    </p:tnLst>
  </p:timing>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5" y="4343404"/>
            <a:ext cx="7680341" cy="461665"/>
          </a:xfrm>
        </p:spPr>
        <p:txBody>
          <a:bodyPr>
            <a:noAutofit/>
          </a:bodyPr>
          <a:lstStyle>
            <a:lvl1pPr marL="0" indent="0" algn="l">
              <a:lnSpc>
                <a:spcPct val="90000"/>
              </a:lnSpc>
              <a:spcBef>
                <a:spcPts val="0"/>
              </a:spcBef>
              <a:buNone/>
              <a:defRPr lang="en-US" sz="2700" kern="1200" spc="-53" baseline="0" dirty="0">
                <a:solidFill>
                  <a:schemeClr val="tx1">
                    <a:alpha val="99000"/>
                  </a:schemeClr>
                </a:solidFill>
                <a:latin typeface="+mj-lt"/>
                <a:ea typeface="+mn-ea"/>
                <a:cs typeface="+mn-cs"/>
              </a:defRPr>
            </a:lvl1pPr>
            <a:lvl2pPr marL="342825" indent="0" algn="ctr">
              <a:buNone/>
              <a:defRPr>
                <a:solidFill>
                  <a:schemeClr val="tx1">
                    <a:tint val="75000"/>
                  </a:schemeClr>
                </a:solidFill>
              </a:defRPr>
            </a:lvl2pPr>
            <a:lvl3pPr marL="685648" indent="0" algn="ctr">
              <a:buNone/>
              <a:defRPr>
                <a:solidFill>
                  <a:schemeClr val="tx1">
                    <a:tint val="75000"/>
                  </a:schemeClr>
                </a:solidFill>
              </a:defRPr>
            </a:lvl3pPr>
            <a:lvl4pPr marL="1028473" indent="0" algn="ctr">
              <a:buNone/>
              <a:defRPr>
                <a:solidFill>
                  <a:schemeClr val="tx1">
                    <a:tint val="75000"/>
                  </a:schemeClr>
                </a:solidFill>
              </a:defRPr>
            </a:lvl4pPr>
            <a:lvl5pPr marL="1371296" indent="0" algn="ctr">
              <a:buNone/>
              <a:defRPr>
                <a:solidFill>
                  <a:schemeClr val="tx1">
                    <a:tint val="75000"/>
                  </a:schemeClr>
                </a:solidFill>
              </a:defRPr>
            </a:lvl5pPr>
            <a:lvl6pPr marL="1714120" indent="0" algn="ctr">
              <a:buNone/>
              <a:defRPr>
                <a:solidFill>
                  <a:schemeClr val="tx1">
                    <a:tint val="75000"/>
                  </a:schemeClr>
                </a:solidFill>
              </a:defRPr>
            </a:lvl6pPr>
            <a:lvl7pPr marL="2056945" indent="0" algn="ctr">
              <a:buNone/>
              <a:defRPr>
                <a:solidFill>
                  <a:schemeClr val="tx1">
                    <a:tint val="75000"/>
                  </a:schemeClr>
                </a:solidFill>
              </a:defRPr>
            </a:lvl7pPr>
            <a:lvl8pPr marL="2399768" indent="0" algn="ctr">
              <a:buNone/>
              <a:defRPr>
                <a:solidFill>
                  <a:schemeClr val="tx1">
                    <a:tint val="75000"/>
                  </a:schemeClr>
                </a:solidFill>
              </a:defRPr>
            </a:lvl8pPr>
            <a:lvl9pPr marL="2742593" indent="0" algn="ctr">
              <a:buNone/>
              <a:defRPr>
                <a:solidFill>
                  <a:schemeClr val="tx1">
                    <a:tint val="75000"/>
                  </a:schemeClr>
                </a:solidFill>
              </a:defRPr>
            </a:lvl9pPr>
          </a:lstStyle>
          <a:p>
            <a:pPr marL="0" marR="0" lvl="0" indent="0" algn="l" defTabSz="685648"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30044" y="2739679"/>
            <a:ext cx="768629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0" b="0" kern="1200" cap="none" spc="-3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30045" y="1447800"/>
            <a:ext cx="7680341" cy="914096"/>
          </a:xfrm>
        </p:spPr>
        <p:txBody>
          <a:bodyPr wrap="square" anchor="b">
            <a:noAutofit/>
          </a:bodyPr>
          <a:lstStyle>
            <a:lvl1pPr marL="0" indent="0">
              <a:buNone/>
              <a:defRPr sz="5025" spc="-113">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1154657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0" tIns="34271" rIns="68540" bIns="34271" numCol="1" spcCol="0" rtlCol="0" anchor="ctr" anchorCtr="0" compatLnSpc="1">
            <a:prstTxWarp prst="textNoShape">
              <a:avLst/>
            </a:prstTxWarp>
          </a:bodyPr>
          <a:lstStyle/>
          <a:p>
            <a:pPr algn="ctr" defTabSz="685217" fontAlgn="base">
              <a:spcBef>
                <a:spcPct val="0"/>
              </a:spcBef>
              <a:spcAft>
                <a:spcPct val="0"/>
              </a:spcAft>
            </a:pPr>
            <a:endParaRPr lang="en-US" sz="1725" dirty="0">
              <a:gradFill>
                <a:gsLst>
                  <a:gs pos="0">
                    <a:srgbClr val="FFFFFF"/>
                  </a:gs>
                  <a:gs pos="100000">
                    <a:srgbClr val="FFFFFF"/>
                  </a:gs>
                </a:gsLst>
                <a:lin ang="5400000" scaled="0"/>
              </a:gradFill>
            </a:endParaRPr>
          </a:p>
        </p:txBody>
      </p:sp>
      <p:grpSp>
        <p:nvGrpSpPr>
          <p:cNvPr id="16" name="Group 15"/>
          <p:cNvGrpSpPr/>
          <p:nvPr userDrawn="1"/>
        </p:nvGrpSpPr>
        <p:grpSpPr bwMode="black">
          <a:xfrm>
            <a:off x="654636" y="3005013"/>
            <a:ext cx="180078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648"/>
              <a:endParaRPr lang="en-US" sz="1425">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648"/>
              <a:endParaRPr lang="en-US" sz="1425">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648"/>
              <a:endParaRPr lang="en-US" sz="1425">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648"/>
              <a:endParaRPr lang="en-US" sz="1425">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648"/>
              <a:endParaRPr lang="en-US" sz="1425">
                <a:solidFill>
                  <a:srgbClr val="5F5F5F"/>
                </a:solidFill>
              </a:endParaRPr>
            </a:p>
          </p:txBody>
        </p:sp>
      </p:grpSp>
      <p:sp>
        <p:nvSpPr>
          <p:cNvPr id="3" name="Subtitle 2"/>
          <p:cNvSpPr>
            <a:spLocks noGrp="1"/>
          </p:cNvSpPr>
          <p:nvPr>
            <p:ph type="subTitle" idx="1" hasCustomPrompt="1"/>
          </p:nvPr>
        </p:nvSpPr>
        <p:spPr>
          <a:xfrm>
            <a:off x="2606719" y="3551274"/>
            <a:ext cx="5213438" cy="980748"/>
          </a:xfrm>
        </p:spPr>
        <p:txBody>
          <a:bodyPr vert="horz" wrap="square" lIns="182847" tIns="182847" rIns="0" bIns="0" rtlCol="0" anchor="ctr" anchorCtr="0">
            <a:spAutoFit/>
          </a:bodyPr>
          <a:lstStyle>
            <a:lvl1pPr marL="430928" indent="-428547">
              <a:buNone/>
              <a:defRPr lang="en-US" sz="3300" spc="-75" dirty="0" smtClean="0">
                <a:solidFill>
                  <a:schemeClr val="tx1">
                    <a:alpha val="99000"/>
                  </a:schemeClr>
                </a:solidFill>
                <a:latin typeface="Segoe UI Light" pitchFamily="34" charset="0"/>
              </a:defRPr>
            </a:lvl1pPr>
            <a:lvl2pPr marL="259510" indent="-257129">
              <a:buNone/>
              <a:defRPr lang="en-US" spc="-38" dirty="0" smtClean="0">
                <a:solidFill>
                  <a:schemeClr val="tx1">
                    <a:alpha val="99000"/>
                  </a:schemeClr>
                </a:solidFill>
              </a:defRPr>
            </a:lvl2pPr>
          </a:lstStyle>
          <a:p>
            <a:pPr marL="2381" lvl="0" indent="0">
              <a:spcBef>
                <a:spcPts val="0"/>
              </a:spcBef>
              <a:spcAft>
                <a:spcPts val="675"/>
              </a:spcAft>
              <a:buSzPct val="80000"/>
            </a:pPr>
            <a:r>
              <a:rPr lang="en-US" dirty="0" smtClean="0"/>
              <a:t>Click to edit Master text styles</a:t>
            </a:r>
          </a:p>
          <a:p>
            <a:pPr marL="2381" lvl="1" indent="0">
              <a:spcBef>
                <a:spcPts val="0"/>
              </a:spcBef>
              <a:spcAft>
                <a:spcPts val="675"/>
              </a:spcAft>
              <a:buSzPct val="80000"/>
            </a:pPr>
            <a:r>
              <a:rPr lang="en-US" dirty="0" smtClean="0"/>
              <a:t>Second level</a:t>
            </a:r>
          </a:p>
        </p:txBody>
      </p:sp>
      <p:sp>
        <p:nvSpPr>
          <p:cNvPr id="5" name="Text Placeholder 4"/>
          <p:cNvSpPr>
            <a:spLocks noGrp="1"/>
          </p:cNvSpPr>
          <p:nvPr>
            <p:ph type="body" sz="quarter" idx="11"/>
          </p:nvPr>
        </p:nvSpPr>
        <p:spPr>
          <a:xfrm>
            <a:off x="391008" y="228603"/>
            <a:ext cx="8362081" cy="571310"/>
          </a:xfrm>
        </p:spPr>
        <p:txBody>
          <a:bodyPr vert="horz" wrap="square" lIns="0" tIns="0" rIns="0" bIns="0" rtlCol="0" anchor="t">
            <a:spAutoFit/>
          </a:bodyPr>
          <a:lstStyle>
            <a:lvl1pPr marL="0" indent="0">
              <a:buNone/>
              <a:defRPr lang="en-US" sz="4125" b="0" cap="none" spc="-75"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379876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8" y="1447799"/>
            <a:ext cx="8363938" cy="1532727"/>
          </a:xfrm>
          <a:prstGeom prst="rect">
            <a:avLst/>
          </a:prstGeom>
        </p:spPr>
        <p:txBody>
          <a:bodyPr/>
          <a:lstStyle>
            <a:lvl1pPr marL="0" indent="0">
              <a:buFont typeface="Wingdings" pitchFamily="2" charset="2"/>
              <a:buNone/>
              <a:defRPr sz="3000">
                <a:solidFill>
                  <a:schemeClr val="tx1">
                    <a:alpha val="99000"/>
                  </a:schemeClr>
                </a:solidFill>
              </a:defRPr>
            </a:lvl1pPr>
            <a:lvl2pPr marL="213083" marR="0" indent="0" algn="l" defTabSz="685648" rtl="0" eaLnBrk="1" fontAlgn="auto" latinLnBrk="0" hangingPunct="1">
              <a:lnSpc>
                <a:spcPct val="90000"/>
              </a:lnSpc>
              <a:spcBef>
                <a:spcPct val="20000"/>
              </a:spcBef>
              <a:spcAft>
                <a:spcPts val="0"/>
              </a:spcAft>
              <a:buClrTx/>
              <a:buSzPct val="90000"/>
              <a:buFont typeface="Wingdings" pitchFamily="2" charset="2"/>
              <a:buNone/>
              <a:tabLst/>
              <a:defRPr lang="en-US" sz="1800" kern="1200" spc="0" baseline="0" dirty="0" smtClean="0">
                <a:solidFill>
                  <a:schemeClr val="tx1">
                    <a:alpha val="99000"/>
                  </a:schemeClr>
                </a:solidFill>
                <a:latin typeface="+mn-lt"/>
                <a:ea typeface="+mn-ea"/>
                <a:cs typeface="+mn-cs"/>
              </a:defRPr>
            </a:lvl2pPr>
            <a:lvl3pPr marL="388074" indent="0">
              <a:buFont typeface="Wingdings" pitchFamily="2" charset="2"/>
              <a:buNone/>
              <a:tabLst/>
              <a:defRPr>
                <a:solidFill>
                  <a:schemeClr val="tx1">
                    <a:alpha val="99000"/>
                  </a:schemeClr>
                </a:solidFill>
                <a:latin typeface="+mn-lt"/>
              </a:defRPr>
            </a:lvl3pPr>
            <a:lvl4pPr marL="555921" indent="0">
              <a:buFont typeface="Wingdings" pitchFamily="2" charset="2"/>
              <a:buNone/>
              <a:defRPr>
                <a:solidFill>
                  <a:schemeClr val="tx1">
                    <a:alpha val="99000"/>
                  </a:schemeClr>
                </a:solidFill>
                <a:latin typeface="+mn-lt"/>
              </a:defRPr>
            </a:lvl4pPr>
            <a:lvl5pPr marL="685676"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70234274"/>
      </p:ext>
    </p:extLst>
  </p:cSld>
  <p:clrMapOvr>
    <a:masterClrMapping/>
  </p:clrMapOvr>
  <p:transition>
    <p:fade/>
  </p:transition>
  <p:timing>
    <p:tnLst>
      <p:par>
        <p:cTn id="1" dur="indefinite" restart="never" nodeType="tmRoot"/>
      </p:par>
    </p:tnLst>
  </p:timing>
</p:sldLayout>
</file>

<file path=ppt/slideLayouts/slideLayout7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8" y="1447799"/>
            <a:ext cx="8363938" cy="1532727"/>
          </a:xfrm>
          <a:prstGeom prst="rect">
            <a:avLst/>
          </a:prstGeom>
        </p:spPr>
        <p:txBody>
          <a:bodyPr/>
          <a:lstStyle>
            <a:lvl1pPr marL="0" indent="0">
              <a:spcBef>
                <a:spcPts val="1800"/>
              </a:spcBef>
              <a:buNone/>
              <a:defRPr sz="3000">
                <a:solidFill>
                  <a:schemeClr val="tx2">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799" indent="0">
              <a:buNone/>
              <a:defRPr lang="en-US" sz="1800" kern="1200" spc="0" baseline="0" dirty="0" smtClean="0">
                <a:solidFill>
                  <a:schemeClr val="tx1">
                    <a:alpha val="99000"/>
                  </a:schemeClr>
                </a:solidFill>
                <a:latin typeface="+mn-lt"/>
                <a:ea typeface="+mn-ea"/>
                <a:cs typeface="+mn-cs"/>
              </a:defRPr>
            </a:lvl3pPr>
            <a:lvl4pPr marL="342837" indent="0">
              <a:buNone/>
              <a:defRPr lang="en-US" sz="1500" kern="1200" spc="0" baseline="0" dirty="0" smtClean="0">
                <a:solidFill>
                  <a:schemeClr val="tx1">
                    <a:alpha val="99000"/>
                  </a:schemeClr>
                </a:solidFill>
                <a:latin typeface="+mn-lt"/>
                <a:ea typeface="+mn-ea"/>
                <a:cs typeface="+mn-cs"/>
              </a:defRPr>
            </a:lvl4pPr>
            <a:lvl5pPr marL="520209" indent="0">
              <a:buNone/>
              <a:defRPr lang="en-US" sz="15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685648"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87587854"/>
      </p:ext>
    </p:extLst>
  </p:cSld>
  <p:clrMapOvr>
    <a:masterClrMapping/>
  </p:clrMapOvr>
  <p:transition>
    <p:fade/>
  </p:transition>
  <p:timing>
    <p:tnLst>
      <p:par>
        <p:cTn id="1" dur="indefinite" restart="never" nodeType="tmRoot"/>
      </p:par>
    </p:tnLst>
  </p:timing>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8" y="1447799"/>
            <a:ext cx="8363938" cy="1532727"/>
          </a:xfrm>
          <a:prstGeom prst="rect">
            <a:avLst/>
          </a:prstGeom>
        </p:spPr>
        <p:txBody>
          <a:bodyPr/>
          <a:lstStyle>
            <a:lvl1pPr marL="0" indent="0">
              <a:spcBef>
                <a:spcPts val="1800"/>
              </a:spcBef>
              <a:buNone/>
              <a:defRPr sz="3000">
                <a:solidFill>
                  <a:schemeClr val="tx1">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799" indent="0">
              <a:buNone/>
              <a:defRPr lang="en-US" sz="1800" kern="1200" spc="0" baseline="0" dirty="0" smtClean="0">
                <a:solidFill>
                  <a:schemeClr val="tx1">
                    <a:alpha val="99000"/>
                  </a:schemeClr>
                </a:solidFill>
                <a:latin typeface="+mn-lt"/>
                <a:ea typeface="+mn-ea"/>
                <a:cs typeface="+mn-cs"/>
              </a:defRPr>
            </a:lvl3pPr>
            <a:lvl4pPr marL="342837" indent="0">
              <a:buNone/>
              <a:defRPr lang="en-US" sz="1500" kern="1200" spc="0" baseline="0" dirty="0" smtClean="0">
                <a:solidFill>
                  <a:schemeClr val="tx1">
                    <a:alpha val="99000"/>
                  </a:schemeClr>
                </a:solidFill>
                <a:latin typeface="+mn-lt"/>
                <a:ea typeface="+mn-ea"/>
                <a:cs typeface="+mn-cs"/>
              </a:defRPr>
            </a:lvl4pPr>
            <a:lvl5pPr marL="520209" indent="0">
              <a:buNone/>
              <a:defRPr lang="en-US" sz="15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685648"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82057112"/>
      </p:ext>
    </p:extLst>
  </p:cSld>
  <p:clrMapOvr>
    <a:masterClrMapping/>
  </p:clrMapOvr>
  <p:transition>
    <p:fade/>
  </p:transition>
  <p:timing>
    <p:tnLst>
      <p:par>
        <p:cTn id="1" dur="indefinite" restart="never" nodeType="tmRoot"/>
      </p:par>
    </p:tnLst>
  </p:timing>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648"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90627" y="1447802"/>
            <a:ext cx="4047274" cy="1763560"/>
          </a:xfrm>
        </p:spPr>
        <p:txBody>
          <a:bodyPr>
            <a:spAutoFit/>
          </a:bodyPr>
          <a:lstStyle>
            <a:lvl1pPr marL="219036" indent="-219036">
              <a:spcBef>
                <a:spcPts val="900"/>
              </a:spcBef>
              <a:buClr>
                <a:schemeClr val="tx1"/>
              </a:buClr>
              <a:buFont typeface="Wingdings" pitchFamily="2" charset="2"/>
              <a:buChar char=""/>
              <a:defRPr/>
            </a:lvl1pPr>
            <a:lvl2pPr marL="390455" indent="-171419">
              <a:defRPr sz="1500"/>
            </a:lvl2pPr>
            <a:lvl3pPr marL="514257" indent="-123803">
              <a:tabLst/>
              <a:defRPr sz="1500"/>
            </a:lvl3pPr>
            <a:lvl4pPr marL="647582" indent="-133326">
              <a:defRPr/>
            </a:lvl4pPr>
            <a:lvl5pPr marL="771386" indent="-123803">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2" y="1447802"/>
            <a:ext cx="4047274" cy="1763560"/>
          </a:xfrm>
        </p:spPr>
        <p:txBody>
          <a:bodyPr>
            <a:spAutoFit/>
          </a:bodyPr>
          <a:lstStyle>
            <a:lvl1pPr marL="254748" indent="-254748">
              <a:spcBef>
                <a:spcPts val="900"/>
              </a:spcBef>
              <a:buFont typeface="Wingdings" pitchFamily="2" charset="2"/>
              <a:buChar char=""/>
              <a:defRPr lang="en-US" sz="2700" kern="1200" spc="-53" baseline="0" dirty="0" smtClean="0">
                <a:solidFill>
                  <a:schemeClr val="tx1">
                    <a:alpha val="99000"/>
                  </a:schemeClr>
                </a:solidFill>
                <a:latin typeface="+mj-lt"/>
                <a:ea typeface="+mn-ea"/>
                <a:cs typeface="+mn-cs"/>
              </a:defRPr>
            </a:lvl1pPr>
            <a:lvl2pPr marL="476164" indent="-257129">
              <a:defRPr lang="en-US" sz="1500" kern="1200" spc="0" baseline="0" dirty="0" smtClean="0">
                <a:solidFill>
                  <a:schemeClr val="tx1">
                    <a:alpha val="99000"/>
                  </a:schemeClr>
                </a:solidFill>
                <a:latin typeface="+mn-lt"/>
                <a:ea typeface="+mn-ea"/>
                <a:cs typeface="+mn-cs"/>
              </a:defRPr>
            </a:lvl2pPr>
            <a:lvl3pPr marL="647582" indent="-257129">
              <a:defRPr lang="en-US" sz="1500" kern="1200" spc="0" baseline="0" dirty="0" smtClean="0">
                <a:solidFill>
                  <a:schemeClr val="tx1">
                    <a:alpha val="99000"/>
                  </a:schemeClr>
                </a:solidFill>
                <a:latin typeface="+mn-lt"/>
                <a:ea typeface="+mn-ea"/>
                <a:cs typeface="+mn-cs"/>
              </a:defRPr>
            </a:lvl3pPr>
            <a:lvl4pPr marL="771386" indent="-257129">
              <a:defRPr lang="en-US" sz="1500" kern="1200" spc="0" baseline="0" dirty="0" smtClean="0">
                <a:solidFill>
                  <a:schemeClr val="tx1">
                    <a:alpha val="99000"/>
                  </a:schemeClr>
                </a:solidFill>
                <a:latin typeface="+mn-lt"/>
                <a:ea typeface="+mn-ea"/>
                <a:cs typeface="+mn-cs"/>
              </a:defRPr>
            </a:lvl4pPr>
            <a:lvl5pPr marL="904712" indent="-257129">
              <a:defRPr lang="en-US" sz="1500" kern="1200" spc="0" baseline="0" dirty="0">
                <a:solidFill>
                  <a:schemeClr val="tx1">
                    <a:alpha val="99000"/>
                  </a:schemeClr>
                </a:solidFill>
                <a:latin typeface="+mn-lt"/>
                <a:ea typeface="+mn-ea"/>
                <a:cs typeface="+mn-cs"/>
              </a:defRPr>
            </a:lvl5pPr>
          </a:lstStyle>
          <a:p>
            <a:pPr marL="219036" marR="0" lvl="0" indent="-219036" algn="l" defTabSz="685648"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19036" marR="0" lvl="1" indent="-219036" algn="l" defTabSz="685648"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19036" marR="0" lvl="2" indent="-219036" algn="l" defTabSz="685648"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19036" marR="0" lvl="3" indent="-219036" algn="l" defTabSz="685648"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19036" marR="0" lvl="4" indent="-219036" algn="l" defTabSz="685648"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21311308"/>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4773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defRPr sz="4125"/>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2"/>
            <a:ext cx="4115872" cy="1500411"/>
          </a:xfrm>
        </p:spPr>
        <p:txBody>
          <a:bodyPr/>
          <a:lstStyle>
            <a:lvl1pPr marL="255938" indent="-255938">
              <a:lnSpc>
                <a:spcPct val="90000"/>
              </a:lnSpc>
              <a:buSzPct val="80000"/>
              <a:buFont typeface="Arial" pitchFamily="34" charset="0"/>
              <a:buChar char="•"/>
              <a:defRPr sz="2400"/>
            </a:lvl1pPr>
            <a:lvl2pPr marL="470212" indent="-214274">
              <a:lnSpc>
                <a:spcPct val="90000"/>
              </a:lnSpc>
              <a:buSzPct val="80000"/>
              <a:buFont typeface="Arial" pitchFamily="34" charset="0"/>
              <a:buChar char="•"/>
              <a:defRPr sz="2100"/>
            </a:lvl2pPr>
            <a:lvl3pPr marL="685676" indent="-215465">
              <a:lnSpc>
                <a:spcPct val="90000"/>
              </a:lnSpc>
              <a:buSzPct val="80000"/>
              <a:buFont typeface="Arial" pitchFamily="34" charset="0"/>
              <a:buChar char="•"/>
              <a:defRPr sz="1800"/>
            </a:lvl3pPr>
            <a:lvl4pPr marL="1284452" indent="-169038">
              <a:lnSpc>
                <a:spcPct val="90000"/>
              </a:lnSpc>
              <a:buSzPct val="80000"/>
              <a:buFont typeface="Arial" pitchFamily="34" charset="0"/>
              <a:buChar char="•"/>
              <a:defRPr sz="1500"/>
            </a:lvl4pPr>
            <a:lvl5pPr marL="1458251" indent="-173799">
              <a:lnSpc>
                <a:spcPct val="90000"/>
              </a:lnSpc>
              <a:buSzPct val="80000"/>
              <a:buFont typeface="Arial" pitchFamily="34" charset="0"/>
              <a:buChar char="•"/>
              <a:defRPr sz="1500"/>
            </a:lvl5pPr>
            <a:lvl6pPr>
              <a:defRPr sz="1425"/>
            </a:lvl6pPr>
            <a:lvl7pPr>
              <a:defRPr sz="1425"/>
            </a:lvl7pPr>
            <a:lvl8pPr>
              <a:defRPr sz="1425"/>
            </a:lvl8pPr>
            <a:lvl9pPr>
              <a:defRPr sz="14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3"/>
            <a:ext cx="4115872" cy="1500411"/>
          </a:xfrm>
        </p:spPr>
        <p:txBody>
          <a:bodyPr/>
          <a:lstStyle>
            <a:lvl1pPr marL="342837" indent="-342837">
              <a:lnSpc>
                <a:spcPct val="90000"/>
              </a:lnSpc>
              <a:buSzPct val="80000"/>
              <a:buFont typeface="Arial" pitchFamily="34" charset="0"/>
              <a:buChar char="•"/>
              <a:defRPr lang="en-US" sz="2400" kern="1200" spc="-53" baseline="0" dirty="0" smtClean="0">
                <a:solidFill>
                  <a:schemeClr val="tx1">
                    <a:alpha val="99000"/>
                  </a:schemeClr>
                </a:solidFill>
                <a:latin typeface="+mj-lt"/>
                <a:ea typeface="+mn-ea"/>
                <a:cs typeface="+mn-cs"/>
              </a:defRPr>
            </a:lvl1pPr>
            <a:lvl2pPr marL="598777" indent="-342837">
              <a:lnSpc>
                <a:spcPct val="90000"/>
              </a:lnSpc>
              <a:buSzPct val="80000"/>
              <a:buFont typeface="Arial" pitchFamily="34" charset="0"/>
              <a:buChar char="•"/>
              <a:defRPr lang="en-US" sz="2100" kern="1200" spc="0" baseline="0" dirty="0" smtClean="0">
                <a:solidFill>
                  <a:schemeClr val="tx1">
                    <a:alpha val="99000"/>
                  </a:schemeClr>
                </a:solidFill>
                <a:latin typeface="+mn-lt"/>
                <a:ea typeface="+mn-ea"/>
                <a:cs typeface="+mn-cs"/>
              </a:defRPr>
            </a:lvl2pPr>
            <a:lvl3pPr marL="727340" indent="-257129">
              <a:lnSpc>
                <a:spcPct val="90000"/>
              </a:lnSpc>
              <a:buSzPct val="80000"/>
              <a:buFont typeface="Arial" pitchFamily="34" charset="0"/>
              <a:buChar char="•"/>
              <a:defRPr lang="en-US" sz="1800" kern="1200" spc="0" baseline="0" dirty="0" smtClean="0">
                <a:solidFill>
                  <a:schemeClr val="tx1">
                    <a:alpha val="99000"/>
                  </a:schemeClr>
                </a:solidFill>
                <a:latin typeface="+mn-lt"/>
                <a:ea typeface="+mn-ea"/>
                <a:cs typeface="+mn-cs"/>
              </a:defRPr>
            </a:lvl3pPr>
            <a:lvl4pPr marL="1372543" indent="-257129">
              <a:lnSpc>
                <a:spcPct val="90000"/>
              </a:lnSpc>
              <a:buSzPct val="80000"/>
              <a:buFont typeface="Arial" pitchFamily="34" charset="0"/>
              <a:buChar char="•"/>
              <a:defRPr lang="en-US" sz="1500" kern="1200" spc="0" baseline="0" dirty="0" smtClean="0">
                <a:solidFill>
                  <a:schemeClr val="tx1">
                    <a:alpha val="99000"/>
                  </a:schemeClr>
                </a:solidFill>
                <a:latin typeface="+mn-lt"/>
                <a:ea typeface="+mn-ea"/>
                <a:cs typeface="+mn-cs"/>
              </a:defRPr>
            </a:lvl4pPr>
            <a:lvl5pPr marL="1541580" indent="-257129">
              <a:lnSpc>
                <a:spcPct val="90000"/>
              </a:lnSpc>
              <a:buSzPct val="80000"/>
              <a:buFont typeface="Arial" pitchFamily="34" charset="0"/>
              <a:buChar char="•"/>
              <a:defRPr lang="en-US" sz="1500" kern="1200" spc="0" baseline="0" dirty="0">
                <a:solidFill>
                  <a:schemeClr val="tx1">
                    <a:alpha val="99000"/>
                  </a:schemeClr>
                </a:solidFill>
                <a:latin typeface="+mn-lt"/>
                <a:ea typeface="+mn-ea"/>
                <a:cs typeface="+mn-cs"/>
              </a:defRPr>
            </a:lvl5pPr>
            <a:lvl6pPr>
              <a:defRPr sz="1425"/>
            </a:lvl6pPr>
            <a:lvl7pPr>
              <a:defRPr sz="1425"/>
            </a:lvl7pPr>
            <a:lvl8pPr>
              <a:defRPr sz="1425"/>
            </a:lvl8pPr>
            <a:lvl9pPr>
              <a:defRPr sz="1425"/>
            </a:lvl9pPr>
          </a:lstStyle>
          <a:p>
            <a:pPr marL="255938" marR="0" lvl="0" indent="-255938" algn="l" defTabSz="685648"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255938" marR="0" lvl="1" indent="-255938" algn="l" defTabSz="685648"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255938" marR="0" lvl="2" indent="-255938" algn="l" defTabSz="685648"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255938" marR="0" lvl="3" indent="-255938" algn="l" defTabSz="685648"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255938" marR="0" lvl="4" indent="-255938" algn="l" defTabSz="685648"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3755053792"/>
      </p:ext>
    </p:extLst>
  </p:cSld>
  <p:clrMapOvr>
    <a:masterClrMapping/>
  </p:clrMapOvr>
  <p:transition>
    <p:fade/>
  </p:transition>
  <p:timing>
    <p:tnLst>
      <p:par>
        <p:cTn id="1" dur="indefinite" restart="never" nodeType="tmRoot"/>
      </p:par>
    </p:tnLst>
  </p:timing>
</p:sldLayout>
</file>

<file path=ppt/slideLayouts/slideLayout72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defRPr sz="4125"/>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604"/>
            <a:ext cx="4115872" cy="332399"/>
          </a:xfrm>
        </p:spPr>
        <p:txBody>
          <a:bodyPr anchor="b"/>
          <a:lstStyle>
            <a:lvl1pPr marL="0" indent="0">
              <a:lnSpc>
                <a:spcPct val="90000"/>
              </a:lnSpc>
              <a:spcBef>
                <a:spcPts val="0"/>
              </a:spcBef>
              <a:buNone/>
              <a:defRPr sz="2400" b="0">
                <a:latin typeface="Segoe UI Light" pitchFamily="34" charset="0"/>
              </a:defRPr>
            </a:lvl1pPr>
            <a:lvl2pPr marL="342825" indent="0">
              <a:buNone/>
              <a:defRPr sz="1500" b="1"/>
            </a:lvl2pPr>
            <a:lvl3pPr marL="685648" indent="0">
              <a:buNone/>
              <a:defRPr sz="1425" b="1"/>
            </a:lvl3pPr>
            <a:lvl4pPr marL="1028473" indent="0">
              <a:buNone/>
              <a:defRPr sz="1200" b="1"/>
            </a:lvl4pPr>
            <a:lvl5pPr marL="1371296" indent="0">
              <a:buNone/>
              <a:defRPr sz="1200" b="1"/>
            </a:lvl5pPr>
            <a:lvl6pPr marL="1714120" indent="0">
              <a:buNone/>
              <a:defRPr sz="1200" b="1"/>
            </a:lvl6pPr>
            <a:lvl7pPr marL="2056945" indent="0">
              <a:buNone/>
              <a:defRPr sz="1200" b="1"/>
            </a:lvl7pPr>
            <a:lvl8pPr marL="2399768" indent="0">
              <a:buNone/>
              <a:defRPr sz="1200" b="1"/>
            </a:lvl8pPr>
            <a:lvl9pPr marL="2742593"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2" y="2266798"/>
            <a:ext cx="4114800" cy="1458861"/>
          </a:xfrm>
        </p:spPr>
        <p:txBody>
          <a:bodyPr/>
          <a:lstStyle>
            <a:lvl1pPr marL="302363" indent="-302363">
              <a:buSzPct val="80000"/>
              <a:buFont typeface="Arial" pitchFamily="34" charset="0"/>
              <a:buChar char="•"/>
              <a:defRPr sz="2100"/>
            </a:lvl1pPr>
            <a:lvl2pPr marL="558302" indent="-241653">
              <a:buSzPct val="80000"/>
              <a:buFont typeface="Arial" pitchFamily="34" charset="0"/>
              <a:buChar char="•"/>
              <a:defRPr sz="2100"/>
            </a:lvl2pPr>
            <a:lvl3pPr marL="770195" indent="-211893" defTabSz="772576">
              <a:buSzPct val="80000"/>
              <a:buFont typeface="Arial" pitchFamily="34" charset="0"/>
              <a:buChar char="•"/>
              <a:defRPr sz="1800"/>
            </a:lvl3pPr>
            <a:lvl4pPr marL="988040" indent="-215465">
              <a:buSzPct val="80000"/>
              <a:buFont typeface="Arial" pitchFamily="34" charset="0"/>
              <a:buChar char="•"/>
              <a:defRPr sz="1500"/>
            </a:lvl4pPr>
            <a:lvl5pPr marL="1155887" indent="-167848">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604"/>
            <a:ext cx="4115872" cy="332399"/>
          </a:xfrm>
        </p:spPr>
        <p:txBody>
          <a:bodyPr anchor="b"/>
          <a:lstStyle>
            <a:lvl1pPr marL="0" indent="0">
              <a:lnSpc>
                <a:spcPct val="90000"/>
              </a:lnSpc>
              <a:spcBef>
                <a:spcPts val="0"/>
              </a:spcBef>
              <a:buNone/>
              <a:defRPr sz="2400" b="0">
                <a:latin typeface="Segoe UI Light" pitchFamily="34" charset="0"/>
              </a:defRPr>
            </a:lvl1pPr>
            <a:lvl2pPr marL="342825" indent="0">
              <a:buNone/>
              <a:defRPr sz="1500" b="1"/>
            </a:lvl2pPr>
            <a:lvl3pPr marL="685648" indent="0">
              <a:buNone/>
              <a:defRPr sz="1425" b="1"/>
            </a:lvl3pPr>
            <a:lvl4pPr marL="1028473" indent="0">
              <a:buNone/>
              <a:defRPr sz="1200" b="1"/>
            </a:lvl4pPr>
            <a:lvl5pPr marL="1371296" indent="0">
              <a:buNone/>
              <a:defRPr sz="1200" b="1"/>
            </a:lvl5pPr>
            <a:lvl6pPr marL="1714120" indent="0">
              <a:buNone/>
              <a:defRPr sz="1200" b="1"/>
            </a:lvl6pPr>
            <a:lvl7pPr marL="2056945" indent="0">
              <a:buNone/>
              <a:defRPr sz="1200" b="1"/>
            </a:lvl7pPr>
            <a:lvl8pPr marL="2399768" indent="0">
              <a:buNone/>
              <a:defRPr sz="1200" b="1"/>
            </a:lvl8pPr>
            <a:lvl9pPr marL="2742593"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9"/>
            <a:ext cx="4115872" cy="1458861"/>
          </a:xfrm>
        </p:spPr>
        <p:txBody>
          <a:bodyPr/>
          <a:lstStyle>
            <a:lvl1pPr marL="222200" indent="-2222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37" indent="-342837">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777" indent="-257129">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704" indent="-257129">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431" indent="-257129">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704" indent="-257129">
              <a:defRPr sz="1200"/>
            </a:lvl6pPr>
            <a:lvl7pPr marL="1202314" indent="-214274">
              <a:defRPr sz="1200"/>
            </a:lvl7pPr>
            <a:lvl8pPr>
              <a:defRPr sz="1200"/>
            </a:lvl8pPr>
            <a:lvl9pPr>
              <a:defRPr sz="1200"/>
            </a:lvl9pPr>
          </a:lstStyle>
          <a:p>
            <a:pPr marL="302363" lvl="0" indent="-302363" algn="l" defTabSz="685648" rtl="0" eaLnBrk="1" latinLnBrk="0" hangingPunct="1">
              <a:lnSpc>
                <a:spcPct val="90000"/>
              </a:lnSpc>
              <a:spcBef>
                <a:spcPct val="20000"/>
              </a:spcBef>
              <a:buSzPct val="80000"/>
            </a:pPr>
            <a:r>
              <a:rPr lang="en-US" smtClean="0"/>
              <a:t>Click to edit Master text styles</a:t>
            </a:r>
          </a:p>
          <a:p>
            <a:pPr marL="302363" lvl="1" indent="-302363" algn="l" defTabSz="685648" rtl="0" eaLnBrk="1" latinLnBrk="0" hangingPunct="1">
              <a:lnSpc>
                <a:spcPct val="90000"/>
              </a:lnSpc>
              <a:spcBef>
                <a:spcPct val="20000"/>
              </a:spcBef>
              <a:buSzPct val="80000"/>
            </a:pPr>
            <a:r>
              <a:rPr lang="en-US" smtClean="0"/>
              <a:t>Second level</a:t>
            </a:r>
          </a:p>
          <a:p>
            <a:pPr marL="302363" lvl="2" indent="-302363" algn="l" defTabSz="685648" rtl="0" eaLnBrk="1" latinLnBrk="0" hangingPunct="1">
              <a:lnSpc>
                <a:spcPct val="90000"/>
              </a:lnSpc>
              <a:spcBef>
                <a:spcPct val="20000"/>
              </a:spcBef>
              <a:buSzPct val="80000"/>
            </a:pPr>
            <a:r>
              <a:rPr lang="en-US" smtClean="0"/>
              <a:t>Third level</a:t>
            </a:r>
          </a:p>
          <a:p>
            <a:pPr marL="302363" lvl="3" indent="-302363" algn="l" defTabSz="685648" rtl="0" eaLnBrk="1" latinLnBrk="0" hangingPunct="1">
              <a:lnSpc>
                <a:spcPct val="90000"/>
              </a:lnSpc>
              <a:spcBef>
                <a:spcPct val="20000"/>
              </a:spcBef>
              <a:buSzPct val="80000"/>
            </a:pPr>
            <a:r>
              <a:rPr lang="en-US" smtClean="0"/>
              <a:t>Fourth level</a:t>
            </a:r>
          </a:p>
          <a:p>
            <a:pPr marL="302363" lvl="4" indent="-302363" algn="l" defTabSz="685648"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624505026"/>
      </p:ext>
    </p:extLst>
  </p:cSld>
  <p:clrMapOvr>
    <a:masterClrMapping/>
  </p:clrMapOvr>
  <p:transition>
    <p:fade/>
  </p:transition>
  <p:timing>
    <p:tnLst>
      <p:par>
        <p:cTn id="1" dur="indefinite" restart="never" nodeType="tmRoot"/>
      </p:par>
    </p:tnLst>
  </p:timing>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648"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3"/>
            <a:ext cx="4047274" cy="1846659"/>
          </a:xfrm>
        </p:spPr>
        <p:txBody>
          <a:bodyPr/>
          <a:lstStyle>
            <a:lvl1pPr marL="0" indent="0">
              <a:spcBef>
                <a:spcPts val="900"/>
              </a:spcBef>
              <a:buNone/>
              <a:defRPr sz="3000">
                <a:solidFill>
                  <a:schemeClr val="tx2">
                    <a:alpha val="99000"/>
                  </a:schemeClr>
                </a:solidFill>
                <a:latin typeface="+mj-lt"/>
              </a:defRPr>
            </a:lvl1pPr>
            <a:lvl2pPr marL="0" indent="0">
              <a:buNone/>
              <a:defRPr sz="1500"/>
            </a:lvl2pPr>
            <a:lvl3pPr marL="174991" indent="0">
              <a:buNone/>
              <a:defRPr sz="1500"/>
            </a:lvl3pPr>
            <a:lvl4pPr marL="342837" indent="0">
              <a:buNone/>
              <a:defRPr sz="1500"/>
            </a:lvl4pPr>
            <a:lvl5pPr marL="520209" indent="0">
              <a:buNone/>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447803"/>
            <a:ext cx="4047274" cy="1846659"/>
          </a:xfrm>
        </p:spPr>
        <p:txBody>
          <a:bodyPr/>
          <a:lstStyle>
            <a:lvl1pPr marL="0" indent="0">
              <a:spcBef>
                <a:spcPts val="900"/>
              </a:spcBef>
              <a:buNone/>
              <a:defRPr lang="en-US" sz="3000" kern="1200" spc="-53" baseline="0" dirty="0" smtClean="0">
                <a:solidFill>
                  <a:schemeClr val="tx2">
                    <a:alpha val="99000"/>
                  </a:schemeClr>
                </a:solidFill>
                <a:latin typeface="+mj-lt"/>
                <a:ea typeface="+mn-ea"/>
                <a:cs typeface="+mn-cs"/>
              </a:defRPr>
            </a:lvl1pPr>
            <a:lvl2pPr marL="2381" marR="0" indent="0" algn="l" defTabSz="685648"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4991" marR="0" indent="0" algn="l" defTabSz="685648"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18" marR="0" indent="0" algn="l" defTabSz="685648"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448" marR="0" indent="0" algn="l" defTabSz="685648"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648"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648"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648"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648"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648"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958913516"/>
      </p:ext>
    </p:extLst>
  </p:cSld>
  <p:clrMapOvr>
    <a:masterClrMapping/>
  </p:clrMapOvr>
  <p:transition>
    <p:fade/>
  </p:transition>
  <p:timing>
    <p:tnLst>
      <p:par>
        <p:cTn id="1" dur="indefinite" restart="never" nodeType="tmRoot"/>
      </p:par>
    </p:tnLst>
  </p:timing>
</p:sldLayout>
</file>

<file path=ppt/slideLayouts/slideLayout72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648"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3"/>
            <a:ext cx="4047274" cy="1846659"/>
          </a:xfrm>
        </p:spPr>
        <p:txBody>
          <a:bodyPr/>
          <a:lstStyle>
            <a:lvl1pPr marL="0" indent="0">
              <a:spcBef>
                <a:spcPts val="900"/>
              </a:spcBef>
              <a:buNone/>
              <a:defRPr sz="3000">
                <a:solidFill>
                  <a:schemeClr val="tx1">
                    <a:alpha val="99000"/>
                  </a:schemeClr>
                </a:solidFill>
                <a:latin typeface="+mj-lt"/>
              </a:defRPr>
            </a:lvl1pPr>
            <a:lvl2pPr marL="0" indent="0">
              <a:buNone/>
              <a:defRPr sz="1500">
                <a:solidFill>
                  <a:schemeClr val="tx1">
                    <a:alpha val="99000"/>
                  </a:schemeClr>
                </a:solidFill>
              </a:defRPr>
            </a:lvl2pPr>
            <a:lvl3pPr marL="174991" indent="0">
              <a:buNone/>
              <a:defRPr sz="1500">
                <a:solidFill>
                  <a:schemeClr val="tx1">
                    <a:alpha val="99000"/>
                  </a:schemeClr>
                </a:solidFill>
              </a:defRPr>
            </a:lvl3pPr>
            <a:lvl4pPr marL="342837" indent="0">
              <a:buNone/>
              <a:defRPr sz="1500">
                <a:solidFill>
                  <a:schemeClr val="tx1">
                    <a:alpha val="99000"/>
                  </a:schemeClr>
                </a:solidFill>
              </a:defRPr>
            </a:lvl4pPr>
            <a:lvl5pPr marL="520209" indent="0">
              <a:buNone/>
              <a:defRPr sz="15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447803"/>
            <a:ext cx="4047274" cy="1846659"/>
          </a:xfrm>
        </p:spPr>
        <p:txBody>
          <a:bodyPr/>
          <a:lstStyle>
            <a:lvl1pPr marL="0" indent="0">
              <a:spcBef>
                <a:spcPts val="900"/>
              </a:spcBef>
              <a:buNone/>
              <a:defRPr lang="en-US" sz="3000" kern="1200" spc="-53" baseline="0" dirty="0" smtClean="0">
                <a:solidFill>
                  <a:schemeClr val="tx1">
                    <a:alpha val="99000"/>
                  </a:schemeClr>
                </a:solidFill>
                <a:latin typeface="+mj-lt"/>
                <a:ea typeface="+mn-ea"/>
                <a:cs typeface="+mn-cs"/>
              </a:defRPr>
            </a:lvl1pPr>
            <a:lvl2pPr marL="2381" marR="0" indent="0" algn="l" defTabSz="685648"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4991" marR="0" indent="0" algn="l" defTabSz="685648"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18" marR="0" indent="0" algn="l" defTabSz="685648"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448" marR="0" indent="0" algn="l" defTabSz="685648"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648"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648"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648"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648"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648"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38821839"/>
      </p:ext>
    </p:extLst>
  </p:cSld>
  <p:clrMapOvr>
    <a:masterClrMapping/>
  </p:clrMapOvr>
  <p:transition>
    <p:fade/>
  </p:transition>
  <p:timing>
    <p:tnLst>
      <p:par>
        <p:cTn id="1" dur="indefinite" restart="never" nodeType="tmRoot"/>
      </p:par>
    </p:tnLst>
  </p:timing>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648"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80660691"/>
      </p:ext>
    </p:extLst>
  </p:cSld>
  <p:clrMapOvr>
    <a:masterClrMapping/>
  </p:clrMapOvr>
  <p:transition>
    <p:fade/>
  </p:transition>
  <p:timing>
    <p:tnLst>
      <p:par>
        <p:cTn id="1" dur="indefinite" restart="never" nodeType="tmRoot"/>
      </p:par>
    </p:tnLst>
  </p:timing>
</p:sldLayout>
</file>

<file path=ppt/slideLayouts/slideLayout7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6993827"/>
      </p:ext>
    </p:extLst>
  </p:cSld>
  <p:clrMapOvr>
    <a:masterClrMapping/>
  </p:clrMapOvr>
  <p:transition>
    <p:fade/>
  </p:transition>
  <p:timing>
    <p:tnLst>
      <p:par>
        <p:cTn id="1" dur="indefinite" restart="never" nodeType="tmRoot"/>
      </p:par>
    </p:tnLst>
  </p:timing>
</p:sldLayout>
</file>

<file path=ppt/slideLayouts/slideLayout7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2" y="0"/>
            <a:ext cx="9144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4" tIns="34283" rIns="68564" bIns="34283" numCol="1" rtlCol="0" anchor="ctr" anchorCtr="0" compatLnSpc="1">
            <a:prstTxWarp prst="textNoShape">
              <a:avLst/>
            </a:prstTxWarp>
          </a:bodyPr>
          <a:lstStyle/>
          <a:p>
            <a:pPr algn="ctr" defTabSz="685451" fontAlgn="base">
              <a:spcBef>
                <a:spcPct val="0"/>
              </a:spcBef>
              <a:spcAft>
                <a:spcPct val="0"/>
              </a:spcAft>
            </a:pPr>
            <a:endParaRPr lang="en-US" sz="1725"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1" y="1716027"/>
            <a:ext cx="8366320" cy="144962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748" indent="0">
              <a:buNone/>
              <a:defRPr>
                <a:gradFill>
                  <a:gsLst>
                    <a:gs pos="1250">
                      <a:srgbClr val="000000"/>
                    </a:gs>
                    <a:gs pos="100000">
                      <a:srgbClr val="000000"/>
                    </a:gs>
                  </a:gsLst>
                  <a:lin ang="5400000" scaled="0"/>
                </a:gradFill>
                <a:latin typeface="Consolas" pitchFamily="49" charset="0"/>
                <a:cs typeface="Consolas" pitchFamily="49" charset="0"/>
              </a:defRPr>
            </a:lvl2pPr>
            <a:lvl3pPr marL="429738" indent="0">
              <a:buNone/>
              <a:defRPr>
                <a:gradFill>
                  <a:gsLst>
                    <a:gs pos="1250">
                      <a:srgbClr val="000000"/>
                    </a:gs>
                    <a:gs pos="100000">
                      <a:srgbClr val="000000"/>
                    </a:gs>
                  </a:gsLst>
                  <a:lin ang="5400000" scaled="0"/>
                </a:gradFill>
                <a:latin typeface="Consolas" pitchFamily="49" charset="0"/>
                <a:cs typeface="Consolas" pitchFamily="49" charset="0"/>
              </a:defRPr>
            </a:lvl3pPr>
            <a:lvl4pPr marL="598777" indent="0">
              <a:buNone/>
              <a:defRPr>
                <a:gradFill>
                  <a:gsLst>
                    <a:gs pos="1250">
                      <a:srgbClr val="000000"/>
                    </a:gs>
                    <a:gs pos="100000">
                      <a:srgbClr val="000000"/>
                    </a:gs>
                  </a:gsLst>
                  <a:lin ang="5400000" scaled="0"/>
                </a:gradFill>
                <a:latin typeface="Consolas" pitchFamily="49" charset="0"/>
                <a:cs typeface="Consolas" pitchFamily="49" charset="0"/>
              </a:defRPr>
            </a:lvl4pPr>
            <a:lvl5pPr marL="772576"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19679570"/>
      </p:ext>
    </p:extLst>
  </p:cSld>
  <p:clrMapOvr>
    <a:masterClrMapping/>
  </p:clrMapOvr>
  <p:transition>
    <p:fade/>
  </p:transition>
  <p:timing>
    <p:tnLst>
      <p:par>
        <p:cTn id="1" dur="indefinite" restart="never" nodeType="tmRoot"/>
      </p:par>
    </p:tnLst>
  </p:timing>
</p:sldLayout>
</file>

<file path=ppt/slideLayouts/slideLayout72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8254946"/>
      </p:ext>
    </p:extLst>
  </p:cSld>
  <p:clrMapOvr>
    <a:masterClrMapping/>
  </p:clrMapOvr>
  <p:transition>
    <p:fade/>
  </p:transition>
  <p:timing>
    <p:tnLst>
      <p:par>
        <p:cTn id="1" dur="indefinite" restart="never" nodeType="tmRoot"/>
      </p:par>
    </p:tnLst>
  </p:timing>
</p:sldLayout>
</file>

<file path=ppt/slideLayouts/slideLayout7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8" y="228603"/>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8" y="1447801"/>
            <a:ext cx="8363938" cy="1491177"/>
          </a:xfrm>
          <a:prstGeom prst="rect">
            <a:avLst/>
          </a:prstGeom>
        </p:spPr>
        <p:txBody>
          <a:bodyPr/>
          <a:lstStyle>
            <a:lvl1pPr marL="257129" indent="-25712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402" indent="-21427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676" indent="-21427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094" indent="-17141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513" indent="-17141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8"/>
            <a:ext cx="9144001" cy="619125"/>
          </a:xfrm>
          <a:prstGeom prst="rect">
            <a:avLst/>
          </a:prstGeom>
          <a:solidFill>
            <a:srgbClr val="FFFF99"/>
          </a:solidFill>
        </p:spPr>
        <p:txBody>
          <a:bodyPr wrap="square" lIns="152366" tIns="76181" rIns="152366" bIns="76181"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96081883"/>
      </p:ext>
    </p:extLst>
  </p:cSld>
  <p:clrMapOvr>
    <a:masterClrMapping/>
  </p:clrMapOvr>
  <p:transition>
    <p:fade/>
  </p:transition>
  <p:timing>
    <p:tnLst>
      <p:par>
        <p:cTn id="1" dur="indefinite" restart="never" nodeType="tmRoot"/>
      </p:par>
    </p:tnLst>
  </p:timing>
</p:sldLayout>
</file>

<file path=ppt/slideLayouts/slideLayout72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8" y="2234115"/>
            <a:ext cx="6281777" cy="1359196"/>
          </a:xfrm>
        </p:spPr>
        <p:txBody>
          <a:bodyPr anchor="ctr" anchorCtr="0">
            <a:noAutofit/>
          </a:bodyPr>
          <a:lstStyle>
            <a:lvl1pPr>
              <a:lnSpc>
                <a:spcPct val="90000"/>
              </a:lnSpc>
              <a:defRPr sz="5025"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40" y="4612346"/>
            <a:ext cx="4091816" cy="858697"/>
          </a:xfrm>
        </p:spPr>
        <p:txBody>
          <a:bodyPr/>
          <a:lstStyle>
            <a:lvl1pPr marL="0" indent="0">
              <a:buFont typeface="Arial" pitchFamily="34" charset="0"/>
              <a:buNone/>
              <a:defRPr sz="1800">
                <a:solidFill>
                  <a:schemeClr val="bg1">
                    <a:alpha val="98000"/>
                  </a:schemeClr>
                </a:solidFill>
                <a:latin typeface="+mj-lt"/>
              </a:defRPr>
            </a:lvl1pPr>
            <a:lvl2pPr marL="345218" indent="0">
              <a:buFont typeface="Arial" pitchFamily="34" charset="0"/>
              <a:buNone/>
              <a:defRPr/>
            </a:lvl2pPr>
            <a:lvl3pPr marL="641632" indent="0">
              <a:buFont typeface="Arial" pitchFamily="34" charset="0"/>
              <a:buNone/>
              <a:defRPr/>
            </a:lvl3pPr>
            <a:lvl4pPr marL="943996" indent="0">
              <a:buFont typeface="Arial" pitchFamily="34" charset="0"/>
              <a:buNone/>
              <a:defRPr/>
            </a:lvl4pPr>
            <a:lvl5pPr marL="120350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8" y="228604"/>
            <a:ext cx="1873859" cy="290339"/>
          </a:xfrm>
          <a:prstGeom prst="rect">
            <a:avLst/>
          </a:prstGeom>
        </p:spPr>
      </p:pic>
    </p:spTree>
    <p:extLst>
      <p:ext uri="{BB962C8B-B14F-4D97-AF65-F5344CB8AC3E}">
        <p14:creationId xmlns:p14="http://schemas.microsoft.com/office/powerpoint/2010/main" val="3246431027"/>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400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defRPr sz="412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8"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3996" indent="-30236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503" indent="-25951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871" indent="-25236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6372551"/>
            <a:ext cx="1261769" cy="195501"/>
          </a:xfrm>
          <a:prstGeom prst="rect">
            <a:avLst/>
          </a:prstGeom>
        </p:spPr>
      </p:pic>
    </p:spTree>
    <p:extLst>
      <p:ext uri="{BB962C8B-B14F-4D97-AF65-F5344CB8AC3E}">
        <p14:creationId xmlns:p14="http://schemas.microsoft.com/office/powerpoint/2010/main" val="2570503883"/>
      </p:ext>
    </p:extLst>
  </p:cSld>
  <p:clrMapOvr>
    <a:masterClrMapping/>
  </p:clrMapOvr>
  <p:transition>
    <p:fade/>
  </p:transition>
  <p:timing>
    <p:tnLst>
      <p:par>
        <p:cTn id="1" dur="indefinite" restart="never" nodeType="tmRoot"/>
      </p:par>
    </p:tnLst>
  </p:timing>
</p:sldLayout>
</file>

<file path=ppt/slideLayouts/slideLayout73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lgn="l" defTabSz="685648" rtl="0" eaLnBrk="1" latinLnBrk="0" hangingPunct="1">
              <a:lnSpc>
                <a:spcPct val="90000"/>
              </a:lnSpc>
              <a:spcBef>
                <a:spcPct val="0"/>
              </a:spcBef>
              <a:buNone/>
              <a:defRPr lang="en-US" sz="4125"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8"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637" indent="-257129">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29" indent="-257129">
              <a:spcBef>
                <a:spcPts val="0"/>
              </a:spcBef>
              <a:spcAft>
                <a:spcPts val="300"/>
              </a:spcAft>
              <a:buFont typeface="Arial" pitchFamily="34" charset="0"/>
              <a:buChar char="•"/>
              <a:defRPr/>
            </a:lvl5pPr>
            <a:lvl6pPr marL="774956" indent="-257129">
              <a:buFont typeface="Arial" pitchFamily="34" charset="0"/>
              <a:buChar char="•"/>
              <a:defRPr sz="1800">
                <a:gradFill>
                  <a:gsLst>
                    <a:gs pos="0">
                      <a:srgbClr val="595959"/>
                    </a:gs>
                    <a:gs pos="86000">
                      <a:srgbClr val="595959"/>
                    </a:gs>
                  </a:gsLst>
                  <a:lin ang="5400000" scaled="0"/>
                </a:gradFill>
              </a:defRPr>
            </a:lvl6pPr>
            <a:lvl7pPr marL="941614" indent="-169038">
              <a:defRPr>
                <a:gradFill>
                  <a:gsLst>
                    <a:gs pos="0">
                      <a:srgbClr val="595959"/>
                    </a:gs>
                    <a:gs pos="86000">
                      <a:srgbClr val="595959"/>
                    </a:gs>
                  </a:gsLst>
                  <a:lin ang="5400000" scaled="0"/>
                </a:gradFill>
              </a:defRPr>
            </a:lvl7pPr>
            <a:lvl8pPr marL="1115414" indent="-173799">
              <a:defRPr>
                <a:gradFill>
                  <a:gsLst>
                    <a:gs pos="0">
                      <a:srgbClr val="595959"/>
                    </a:gs>
                    <a:gs pos="86000">
                      <a:srgbClr val="595959"/>
                    </a:gs>
                  </a:gsLst>
                  <a:lin ang="5400000" scaled="0"/>
                </a:gradFill>
              </a:defRPr>
            </a:lvl8pPr>
          </a:lstStyle>
          <a:p>
            <a:pPr marL="259510" lvl="0" indent="-259510" algn="l" defTabSz="685648" rtl="0" eaLnBrk="1" latinLnBrk="0" hangingPunct="1">
              <a:lnSpc>
                <a:spcPct val="90000"/>
              </a:lnSpc>
              <a:spcBef>
                <a:spcPct val="20000"/>
              </a:spcBef>
              <a:buSzPct val="90000"/>
              <a:buFont typeface="Arial" pitchFamily="34" charset="0"/>
              <a:buChar char="•"/>
            </a:pPr>
            <a:r>
              <a:rPr lang="en-US" smtClean="0"/>
              <a:t>Click to edit Master text styles</a:t>
            </a:r>
          </a:p>
          <a:p>
            <a:pPr marL="259510" lvl="1" indent="-259510" algn="l" defTabSz="685648" rtl="0" eaLnBrk="1" latinLnBrk="0" hangingPunct="1">
              <a:lnSpc>
                <a:spcPct val="90000"/>
              </a:lnSpc>
              <a:spcBef>
                <a:spcPct val="20000"/>
              </a:spcBef>
              <a:buSzPct val="90000"/>
              <a:buFont typeface="Arial" pitchFamily="34" charset="0"/>
              <a:buChar char="•"/>
            </a:pPr>
            <a:r>
              <a:rPr lang="en-US" smtClean="0"/>
              <a:t>Second level</a:t>
            </a:r>
          </a:p>
          <a:p>
            <a:pPr marL="259510" lvl="2" indent="-259510" algn="l" defTabSz="685648" rtl="0" eaLnBrk="1" latinLnBrk="0" hangingPunct="1">
              <a:lnSpc>
                <a:spcPct val="90000"/>
              </a:lnSpc>
              <a:spcBef>
                <a:spcPct val="20000"/>
              </a:spcBef>
              <a:buSzPct val="90000"/>
              <a:buFont typeface="Arial" pitchFamily="34" charset="0"/>
              <a:buChar char="•"/>
            </a:pPr>
            <a:r>
              <a:rPr lang="en-US" smtClean="0"/>
              <a:t>Third level</a:t>
            </a:r>
          </a:p>
          <a:p>
            <a:pPr marL="259510" lvl="3" indent="-259510" algn="l" defTabSz="685648" rtl="0" eaLnBrk="1" latinLnBrk="0" hangingPunct="1">
              <a:lnSpc>
                <a:spcPct val="90000"/>
              </a:lnSpc>
              <a:spcBef>
                <a:spcPct val="20000"/>
              </a:spcBef>
              <a:buSzPct val="90000"/>
              <a:buFont typeface="Arial" pitchFamily="34" charset="0"/>
              <a:buChar char="•"/>
            </a:pPr>
            <a:r>
              <a:rPr lang="en-US" smtClean="0"/>
              <a:t>Fourth level</a:t>
            </a:r>
          </a:p>
          <a:p>
            <a:pPr marL="259510" lvl="4" indent="-259510" algn="l" defTabSz="685648"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6372551"/>
            <a:ext cx="1261769" cy="195501"/>
          </a:xfrm>
          <a:prstGeom prst="rect">
            <a:avLst/>
          </a:prstGeom>
        </p:spPr>
      </p:pic>
    </p:spTree>
    <p:extLst>
      <p:ext uri="{BB962C8B-B14F-4D97-AF65-F5344CB8AC3E}">
        <p14:creationId xmlns:p14="http://schemas.microsoft.com/office/powerpoint/2010/main" val="1649163425"/>
      </p:ext>
    </p:extLst>
  </p:cSld>
  <p:clrMapOvr>
    <a:masterClrMapping/>
  </p:clrMapOvr>
  <p:transition>
    <p:fade/>
  </p:transition>
</p:sldLayout>
</file>

<file path=ppt/slideLayouts/slideLayout7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defRPr sz="4125"/>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2"/>
            <a:ext cx="4115872" cy="1832809"/>
          </a:xfrm>
        </p:spPr>
        <p:txBody>
          <a:bodyPr/>
          <a:lstStyle>
            <a:lvl1pPr marL="255938" indent="-255938">
              <a:lnSpc>
                <a:spcPct val="90000"/>
              </a:lnSpc>
              <a:buSzPct val="80000"/>
              <a:buFont typeface="Arial" pitchFamily="34" charset="0"/>
              <a:buChar char="•"/>
              <a:defRPr sz="2400"/>
            </a:lvl1pPr>
            <a:lvl2pPr marL="470212" indent="-214274">
              <a:lnSpc>
                <a:spcPct val="90000"/>
              </a:lnSpc>
              <a:buSzPct val="80000"/>
              <a:buFont typeface="Arial" pitchFamily="34" charset="0"/>
              <a:buChar char="•"/>
              <a:defRPr sz="2100"/>
            </a:lvl2pPr>
            <a:lvl3pPr marL="685676" indent="-215465">
              <a:lnSpc>
                <a:spcPct val="90000"/>
              </a:lnSpc>
              <a:buSzPct val="80000"/>
              <a:buFont typeface="Arial" pitchFamily="34" charset="0"/>
              <a:buChar char="•"/>
              <a:defRPr sz="1800"/>
            </a:lvl3pPr>
            <a:lvl4pPr marL="1284452" indent="-169038">
              <a:lnSpc>
                <a:spcPct val="90000"/>
              </a:lnSpc>
              <a:buSzPct val="80000"/>
              <a:buFont typeface="Arial" pitchFamily="34" charset="0"/>
              <a:buChar char="•"/>
              <a:defRPr sz="1500"/>
            </a:lvl4pPr>
            <a:lvl5pPr marL="1458251" indent="-173799">
              <a:lnSpc>
                <a:spcPct val="90000"/>
              </a:lnSpc>
              <a:buSzPct val="80000"/>
              <a:buFont typeface="Arial" pitchFamily="34" charset="0"/>
              <a:buChar char="•"/>
              <a:defRPr sz="1500"/>
            </a:lvl5pPr>
            <a:lvl6pPr>
              <a:defRPr sz="1425"/>
            </a:lvl6pPr>
            <a:lvl7pPr>
              <a:defRPr sz="1425"/>
            </a:lvl7pPr>
            <a:lvl8pPr>
              <a:defRPr sz="1425"/>
            </a:lvl8pPr>
            <a:lvl9pPr>
              <a:defRPr sz="14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2"/>
            <a:ext cx="4115872" cy="1832809"/>
          </a:xfrm>
        </p:spPr>
        <p:txBody>
          <a:bodyPr/>
          <a:lstStyle>
            <a:lvl1pPr marL="342837" indent="-34283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777" indent="-342837">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340" indent="-257129">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543" indent="-257129">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580" indent="-257129">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25"/>
            </a:lvl6pPr>
            <a:lvl7pPr>
              <a:defRPr sz="1425"/>
            </a:lvl7pPr>
            <a:lvl8pPr>
              <a:defRPr sz="1425"/>
            </a:lvl8pPr>
            <a:lvl9pPr>
              <a:defRPr sz="1425"/>
            </a:lvl9pPr>
          </a:lstStyle>
          <a:p>
            <a:pPr marL="255938" lvl="0" indent="-255938" algn="l" defTabSz="685648" rtl="0" eaLnBrk="1" latinLnBrk="0" hangingPunct="1">
              <a:lnSpc>
                <a:spcPct val="90000"/>
              </a:lnSpc>
              <a:spcBef>
                <a:spcPct val="20000"/>
              </a:spcBef>
              <a:buSzPct val="80000"/>
              <a:buFont typeface="Arial" pitchFamily="34" charset="0"/>
              <a:buChar char="•"/>
            </a:pPr>
            <a:r>
              <a:rPr lang="en-US" smtClean="0"/>
              <a:t>Click to edit Master text styles</a:t>
            </a:r>
          </a:p>
          <a:p>
            <a:pPr marL="255938" lvl="1" indent="-255938" algn="l" defTabSz="685648" rtl="0" eaLnBrk="1" latinLnBrk="0" hangingPunct="1">
              <a:lnSpc>
                <a:spcPct val="90000"/>
              </a:lnSpc>
              <a:spcBef>
                <a:spcPct val="20000"/>
              </a:spcBef>
              <a:buSzPct val="80000"/>
              <a:buFont typeface="Arial" pitchFamily="34" charset="0"/>
              <a:buChar char="•"/>
            </a:pPr>
            <a:r>
              <a:rPr lang="en-US" smtClean="0"/>
              <a:t>Second level</a:t>
            </a:r>
          </a:p>
          <a:p>
            <a:pPr marL="255938" lvl="2" indent="-255938" algn="l" defTabSz="685648" rtl="0" eaLnBrk="1" latinLnBrk="0" hangingPunct="1">
              <a:lnSpc>
                <a:spcPct val="90000"/>
              </a:lnSpc>
              <a:spcBef>
                <a:spcPct val="20000"/>
              </a:spcBef>
              <a:buSzPct val="80000"/>
              <a:buFont typeface="Arial" pitchFamily="34" charset="0"/>
              <a:buChar char="•"/>
            </a:pPr>
            <a:r>
              <a:rPr lang="en-US" smtClean="0"/>
              <a:t>Third level</a:t>
            </a:r>
          </a:p>
          <a:p>
            <a:pPr marL="255938" lvl="3" indent="-255938" algn="l" defTabSz="685648" rtl="0" eaLnBrk="1" latinLnBrk="0" hangingPunct="1">
              <a:lnSpc>
                <a:spcPct val="90000"/>
              </a:lnSpc>
              <a:spcBef>
                <a:spcPct val="20000"/>
              </a:spcBef>
              <a:buSzPct val="80000"/>
              <a:buFont typeface="Arial" pitchFamily="34" charset="0"/>
              <a:buChar char="•"/>
            </a:pPr>
            <a:r>
              <a:rPr lang="en-US" smtClean="0"/>
              <a:t>Fourth level</a:t>
            </a:r>
          </a:p>
          <a:p>
            <a:pPr marL="255938" lvl="4" indent="-255938" algn="l" defTabSz="685648"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6372551"/>
            <a:ext cx="1261769" cy="195501"/>
          </a:xfrm>
          <a:prstGeom prst="rect">
            <a:avLst/>
          </a:prstGeom>
        </p:spPr>
      </p:pic>
    </p:spTree>
    <p:extLst>
      <p:ext uri="{BB962C8B-B14F-4D97-AF65-F5344CB8AC3E}">
        <p14:creationId xmlns:p14="http://schemas.microsoft.com/office/powerpoint/2010/main" val="2999116805"/>
      </p:ext>
    </p:extLst>
  </p:cSld>
  <p:clrMapOvr>
    <a:masterClrMapping/>
  </p:clrMapOvr>
  <p:transition>
    <p:fade/>
  </p:transition>
  <p:timing>
    <p:tnLst>
      <p:par>
        <p:cTn id="1" dur="indefinite" restart="never" nodeType="tmRoot"/>
      </p:par>
    </p:tnLst>
  </p:timing>
</p:sldLayout>
</file>

<file path=ppt/slideLayouts/slideLayout7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defRPr sz="4125"/>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604"/>
            <a:ext cx="4115872" cy="332399"/>
          </a:xfrm>
        </p:spPr>
        <p:txBody>
          <a:bodyPr anchor="b"/>
          <a:lstStyle>
            <a:lvl1pPr marL="0" indent="0">
              <a:lnSpc>
                <a:spcPct val="90000"/>
              </a:lnSpc>
              <a:spcBef>
                <a:spcPts val="0"/>
              </a:spcBef>
              <a:buNone/>
              <a:defRPr sz="2400" b="0">
                <a:latin typeface="Segoe UI Light" pitchFamily="34" charset="0"/>
              </a:defRPr>
            </a:lvl1pPr>
            <a:lvl2pPr marL="342825" indent="0">
              <a:buNone/>
              <a:defRPr sz="1500" b="1"/>
            </a:lvl2pPr>
            <a:lvl3pPr marL="685648" indent="0">
              <a:buNone/>
              <a:defRPr sz="1425" b="1"/>
            </a:lvl3pPr>
            <a:lvl4pPr marL="1028473" indent="0">
              <a:buNone/>
              <a:defRPr sz="1200" b="1"/>
            </a:lvl4pPr>
            <a:lvl5pPr marL="1371296" indent="0">
              <a:buNone/>
              <a:defRPr sz="1200" b="1"/>
            </a:lvl5pPr>
            <a:lvl6pPr marL="1714120" indent="0">
              <a:buNone/>
              <a:defRPr sz="1200" b="1"/>
            </a:lvl6pPr>
            <a:lvl7pPr marL="2056945" indent="0">
              <a:buNone/>
              <a:defRPr sz="1200" b="1"/>
            </a:lvl7pPr>
            <a:lvl8pPr marL="2399768" indent="0">
              <a:buNone/>
              <a:defRPr sz="1200" b="1"/>
            </a:lvl8pPr>
            <a:lvl9pPr marL="2742593"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2" y="2266798"/>
            <a:ext cx="4114800" cy="1458861"/>
          </a:xfrm>
        </p:spPr>
        <p:txBody>
          <a:bodyPr/>
          <a:lstStyle>
            <a:lvl1pPr marL="302363" indent="-302363">
              <a:buSzPct val="80000"/>
              <a:buFont typeface="Arial" pitchFamily="34" charset="0"/>
              <a:buChar char="•"/>
              <a:defRPr sz="2100"/>
            </a:lvl1pPr>
            <a:lvl2pPr marL="558302" indent="-241653">
              <a:buSzPct val="80000"/>
              <a:buFont typeface="Arial" pitchFamily="34" charset="0"/>
              <a:buChar char="•"/>
              <a:defRPr sz="2100"/>
            </a:lvl2pPr>
            <a:lvl3pPr marL="770195" indent="-211893" defTabSz="772576">
              <a:buSzPct val="80000"/>
              <a:buFont typeface="Arial" pitchFamily="34" charset="0"/>
              <a:buChar char="•"/>
              <a:defRPr sz="1800"/>
            </a:lvl3pPr>
            <a:lvl4pPr marL="988040" indent="-215465">
              <a:buSzPct val="80000"/>
              <a:buFont typeface="Arial" pitchFamily="34" charset="0"/>
              <a:buChar char="•"/>
              <a:defRPr sz="1500"/>
            </a:lvl4pPr>
            <a:lvl5pPr marL="1155887" indent="-167848">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604"/>
            <a:ext cx="4115872" cy="332399"/>
          </a:xfrm>
        </p:spPr>
        <p:txBody>
          <a:bodyPr anchor="b"/>
          <a:lstStyle>
            <a:lvl1pPr marL="0" indent="0">
              <a:lnSpc>
                <a:spcPct val="90000"/>
              </a:lnSpc>
              <a:spcBef>
                <a:spcPts val="0"/>
              </a:spcBef>
              <a:buNone/>
              <a:defRPr sz="2400" b="0">
                <a:latin typeface="Segoe UI Light" pitchFamily="34" charset="0"/>
              </a:defRPr>
            </a:lvl1pPr>
            <a:lvl2pPr marL="342825" indent="0">
              <a:buNone/>
              <a:defRPr sz="1500" b="1"/>
            </a:lvl2pPr>
            <a:lvl3pPr marL="685648" indent="0">
              <a:buNone/>
              <a:defRPr sz="1425" b="1"/>
            </a:lvl3pPr>
            <a:lvl4pPr marL="1028473" indent="0">
              <a:buNone/>
              <a:defRPr sz="1200" b="1"/>
            </a:lvl4pPr>
            <a:lvl5pPr marL="1371296" indent="0">
              <a:buNone/>
              <a:defRPr sz="1200" b="1"/>
            </a:lvl5pPr>
            <a:lvl6pPr marL="1714120" indent="0">
              <a:buNone/>
              <a:defRPr sz="1200" b="1"/>
            </a:lvl6pPr>
            <a:lvl7pPr marL="2056945" indent="0">
              <a:buNone/>
              <a:defRPr sz="1200" b="1"/>
            </a:lvl7pPr>
            <a:lvl8pPr marL="2399768" indent="0">
              <a:buNone/>
              <a:defRPr sz="1200" b="1"/>
            </a:lvl8pPr>
            <a:lvl9pPr marL="2742593"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9"/>
            <a:ext cx="4115872" cy="1458861"/>
          </a:xfrm>
        </p:spPr>
        <p:txBody>
          <a:bodyPr/>
          <a:lstStyle>
            <a:lvl1pPr marL="222200" indent="-2222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37" indent="-342837">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777" indent="-257129">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704" indent="-257129">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431" indent="-257129">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704" indent="-257129">
              <a:defRPr sz="1200"/>
            </a:lvl6pPr>
            <a:lvl7pPr marL="1202314" indent="-214274">
              <a:defRPr sz="1200"/>
            </a:lvl7pPr>
            <a:lvl8pPr>
              <a:defRPr sz="1200"/>
            </a:lvl8pPr>
            <a:lvl9pPr>
              <a:defRPr sz="1200"/>
            </a:lvl9pPr>
          </a:lstStyle>
          <a:p>
            <a:pPr marL="302363" lvl="0" indent="-302363" algn="l" defTabSz="685648" rtl="0" eaLnBrk="1" latinLnBrk="0" hangingPunct="1">
              <a:lnSpc>
                <a:spcPct val="90000"/>
              </a:lnSpc>
              <a:spcBef>
                <a:spcPct val="20000"/>
              </a:spcBef>
              <a:buSzPct val="80000"/>
            </a:pPr>
            <a:r>
              <a:rPr lang="en-US" smtClean="0"/>
              <a:t>Click to edit Master text styles</a:t>
            </a:r>
          </a:p>
          <a:p>
            <a:pPr marL="302363" lvl="1" indent="-302363" algn="l" defTabSz="685648" rtl="0" eaLnBrk="1" latinLnBrk="0" hangingPunct="1">
              <a:lnSpc>
                <a:spcPct val="90000"/>
              </a:lnSpc>
              <a:spcBef>
                <a:spcPct val="20000"/>
              </a:spcBef>
              <a:buSzPct val="80000"/>
            </a:pPr>
            <a:r>
              <a:rPr lang="en-US" smtClean="0"/>
              <a:t>Second level</a:t>
            </a:r>
          </a:p>
          <a:p>
            <a:pPr marL="302363" lvl="2" indent="-302363" algn="l" defTabSz="685648" rtl="0" eaLnBrk="1" latinLnBrk="0" hangingPunct="1">
              <a:lnSpc>
                <a:spcPct val="90000"/>
              </a:lnSpc>
              <a:spcBef>
                <a:spcPct val="20000"/>
              </a:spcBef>
              <a:buSzPct val="80000"/>
            </a:pPr>
            <a:r>
              <a:rPr lang="en-US" smtClean="0"/>
              <a:t>Third level</a:t>
            </a:r>
          </a:p>
          <a:p>
            <a:pPr marL="302363" lvl="3" indent="-302363" algn="l" defTabSz="685648" rtl="0" eaLnBrk="1" latinLnBrk="0" hangingPunct="1">
              <a:lnSpc>
                <a:spcPct val="90000"/>
              </a:lnSpc>
              <a:spcBef>
                <a:spcPct val="20000"/>
              </a:spcBef>
              <a:buSzPct val="80000"/>
            </a:pPr>
            <a:r>
              <a:rPr lang="en-US" smtClean="0"/>
              <a:t>Fourth level</a:t>
            </a:r>
          </a:p>
          <a:p>
            <a:pPr marL="302363" lvl="4" indent="-302363" algn="l" defTabSz="685648"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6372551"/>
            <a:ext cx="1261769" cy="195501"/>
          </a:xfrm>
          <a:prstGeom prst="rect">
            <a:avLst/>
          </a:prstGeom>
        </p:spPr>
      </p:pic>
    </p:spTree>
    <p:extLst>
      <p:ext uri="{BB962C8B-B14F-4D97-AF65-F5344CB8AC3E}">
        <p14:creationId xmlns:p14="http://schemas.microsoft.com/office/powerpoint/2010/main" val="2296373557"/>
      </p:ext>
    </p:extLst>
  </p:cSld>
  <p:clrMapOvr>
    <a:masterClrMapping/>
  </p:clrMapOvr>
  <p:transition>
    <p:fade/>
  </p:transition>
  <p:timing>
    <p:tnLst>
      <p:par>
        <p:cTn id="1" dur="indefinite" restart="never" nodeType="tmRoot"/>
      </p:par>
    </p:tnLst>
  </p:timing>
</p:sldLayout>
</file>

<file path=ppt/slideLayouts/slideLayout7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defRPr sz="4125"/>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6372551"/>
            <a:ext cx="1261769" cy="195501"/>
          </a:xfrm>
          <a:prstGeom prst="rect">
            <a:avLst/>
          </a:prstGeom>
        </p:spPr>
      </p:pic>
    </p:spTree>
    <p:extLst>
      <p:ext uri="{BB962C8B-B14F-4D97-AF65-F5344CB8AC3E}">
        <p14:creationId xmlns:p14="http://schemas.microsoft.com/office/powerpoint/2010/main" val="3242103288"/>
      </p:ext>
    </p:extLst>
  </p:cSld>
  <p:clrMapOvr>
    <a:masterClrMapping/>
  </p:clrMapOvr>
  <p:transition>
    <p:fade/>
  </p:transition>
  <p:timing>
    <p:tnLst>
      <p:par>
        <p:cTn id="1" dur="indefinite" restart="never" nodeType="tmRoot"/>
      </p:par>
    </p:tnLst>
  </p:timing>
</p:sldLayout>
</file>

<file path=ppt/slideLayouts/slideLayout7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6372551"/>
            <a:ext cx="1261769" cy="195501"/>
          </a:xfrm>
          <a:prstGeom prst="rect">
            <a:avLst/>
          </a:prstGeom>
        </p:spPr>
      </p:pic>
    </p:spTree>
    <p:extLst>
      <p:ext uri="{BB962C8B-B14F-4D97-AF65-F5344CB8AC3E}">
        <p14:creationId xmlns:p14="http://schemas.microsoft.com/office/powerpoint/2010/main" val="4008354877"/>
      </p:ext>
    </p:extLst>
  </p:cSld>
  <p:clrMapOvr>
    <a:masterClrMapping/>
  </p:clrMapOvr>
  <p:transition>
    <p:fade/>
  </p:transition>
  <p:timing>
    <p:tnLst>
      <p:par>
        <p:cTn id="1" dur="indefinite" restart="never" nodeType="tmRoot"/>
      </p:par>
    </p:tnLst>
  </p:timing>
</p:sldLayout>
</file>

<file path=ppt/slideLayouts/slideLayout73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0" tIns="34271" rIns="68540" bIns="34271" numCol="1" spcCol="0" rtlCol="0" anchor="ctr" anchorCtr="0" compatLnSpc="1">
            <a:prstTxWarp prst="textNoShape">
              <a:avLst/>
            </a:prstTxWarp>
          </a:bodyPr>
          <a:lstStyle/>
          <a:p>
            <a:pPr algn="ctr" defTabSz="685217" fontAlgn="base">
              <a:spcBef>
                <a:spcPct val="0"/>
              </a:spcBef>
              <a:spcAft>
                <a:spcPct val="0"/>
              </a:spcAft>
            </a:pPr>
            <a:endParaRPr lang="en-US" sz="1725"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648" rtl="0" eaLnBrk="1" latinLnBrk="0" hangingPunct="1">
              <a:lnSpc>
                <a:spcPct val="90000"/>
              </a:lnSpc>
              <a:spcBef>
                <a:spcPct val="0"/>
              </a:spcBef>
              <a:buNone/>
              <a:defRPr lang="en-US" sz="4125"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3" y="3548229"/>
            <a:ext cx="5210341" cy="980748"/>
          </a:xfrm>
        </p:spPr>
        <p:txBody>
          <a:bodyPr lIns="182847" tIns="182847" anchor="ctr" anchorCtr="0"/>
          <a:lstStyle>
            <a:lvl1pPr marL="430928" indent="-428547">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10" indent="-257129">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648" rtl="0" eaLnBrk="1" latinLnBrk="0" hangingPunct="1">
              <a:lnSpc>
                <a:spcPct val="90000"/>
              </a:lnSpc>
              <a:spcBef>
                <a:spcPts val="0"/>
              </a:spcBef>
              <a:spcAft>
                <a:spcPts val="675"/>
              </a:spcAft>
              <a:buSzPct val="80000"/>
            </a:pPr>
            <a:r>
              <a:rPr lang="en-US" dirty="0" smtClean="0"/>
              <a:t>Click to edit Master text styles</a:t>
            </a:r>
          </a:p>
          <a:p>
            <a:pPr marL="2381" lvl="1" indent="0" algn="l" defTabSz="685648" rtl="0" eaLnBrk="1" latinLnBrk="0" hangingPunct="1">
              <a:lnSpc>
                <a:spcPct val="90000"/>
              </a:lnSpc>
              <a:spcBef>
                <a:spcPts val="0"/>
              </a:spcBef>
              <a:spcAft>
                <a:spcPts val="675"/>
              </a:spcAft>
              <a:buSzPct val="80000"/>
            </a:pPr>
            <a:r>
              <a:rPr lang="en-US" dirty="0" smtClean="0"/>
              <a:t>Second level</a:t>
            </a:r>
          </a:p>
        </p:txBody>
      </p:sp>
      <p:sp>
        <p:nvSpPr>
          <p:cNvPr id="18" name="Freeform 105"/>
          <p:cNvSpPr>
            <a:spLocks/>
          </p:cNvSpPr>
          <p:nvPr userDrawn="1"/>
        </p:nvSpPr>
        <p:spPr bwMode="black">
          <a:xfrm>
            <a:off x="900364" y="2133601"/>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18" tIns="30859" rIns="61718" bIns="30859" numCol="1" anchor="t" anchorCtr="0" compatLnSpc="1">
            <a:prstTxWarp prst="textNoShape">
              <a:avLst/>
            </a:prstTxWarp>
          </a:bodyPr>
          <a:lstStyle/>
          <a:p>
            <a:pPr defTabSz="914075"/>
            <a:endParaRPr lang="en-US" sz="1200">
              <a:solidFill>
                <a:srgbClr val="292929"/>
              </a:solidFill>
            </a:endParaRPr>
          </a:p>
        </p:txBody>
      </p:sp>
    </p:spTree>
    <p:extLst>
      <p:ext uri="{BB962C8B-B14F-4D97-AF65-F5344CB8AC3E}">
        <p14:creationId xmlns:p14="http://schemas.microsoft.com/office/powerpoint/2010/main" val="3323290208"/>
      </p:ext>
    </p:extLst>
  </p:cSld>
  <p:clrMapOvr>
    <a:masterClrMapping/>
  </p:clrMapOvr>
  <p:transition>
    <p:fade/>
  </p:transition>
  <p:timing>
    <p:tnLst>
      <p:par>
        <p:cTn id="1" dur="indefinite" restart="never" nodeType="tmRoot"/>
      </p:par>
    </p:tnLst>
  </p:timing>
</p:sldLayout>
</file>

<file path=ppt/slideLayouts/slideLayout73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76"/>
            <a:ext cx="3154788" cy="461665"/>
          </a:xfrm>
        </p:spPr>
        <p:txBody>
          <a:bodyPr>
            <a:noAutofit/>
          </a:bodyPr>
          <a:lstStyle>
            <a:lvl1pPr marL="0" indent="0" algn="l" defTabSz="68564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25" indent="0" algn="ctr">
              <a:buNone/>
              <a:defRPr>
                <a:solidFill>
                  <a:schemeClr val="tx1">
                    <a:tint val="75000"/>
                  </a:schemeClr>
                </a:solidFill>
              </a:defRPr>
            </a:lvl2pPr>
            <a:lvl3pPr marL="685648" indent="0" algn="ctr">
              <a:buNone/>
              <a:defRPr>
                <a:solidFill>
                  <a:schemeClr val="tx1">
                    <a:tint val="75000"/>
                  </a:schemeClr>
                </a:solidFill>
              </a:defRPr>
            </a:lvl3pPr>
            <a:lvl4pPr marL="1028473" indent="0" algn="ctr">
              <a:buNone/>
              <a:defRPr>
                <a:solidFill>
                  <a:schemeClr val="tx1">
                    <a:tint val="75000"/>
                  </a:schemeClr>
                </a:solidFill>
              </a:defRPr>
            </a:lvl4pPr>
            <a:lvl5pPr marL="1371296" indent="0" algn="ctr">
              <a:buNone/>
              <a:defRPr>
                <a:solidFill>
                  <a:schemeClr val="tx1">
                    <a:tint val="75000"/>
                  </a:schemeClr>
                </a:solidFill>
              </a:defRPr>
            </a:lvl5pPr>
            <a:lvl6pPr marL="1714120" indent="0" algn="ctr">
              <a:buNone/>
              <a:defRPr>
                <a:solidFill>
                  <a:schemeClr val="tx1">
                    <a:tint val="75000"/>
                  </a:schemeClr>
                </a:solidFill>
              </a:defRPr>
            </a:lvl6pPr>
            <a:lvl7pPr marL="2056945" indent="0" algn="ctr">
              <a:buNone/>
              <a:defRPr>
                <a:solidFill>
                  <a:schemeClr val="tx1">
                    <a:tint val="75000"/>
                  </a:schemeClr>
                </a:solidFill>
              </a:defRPr>
            </a:lvl7pPr>
            <a:lvl8pPr marL="2399768" indent="0" algn="ctr">
              <a:buNone/>
              <a:defRPr>
                <a:solidFill>
                  <a:schemeClr val="tx1">
                    <a:tint val="75000"/>
                  </a:schemeClr>
                </a:solidFill>
              </a:defRPr>
            </a:lvl8pPr>
            <a:lvl9pPr marL="274259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4"/>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51"/>
            <a:ext cx="262503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648"/>
              <a:endParaRPr lang="en-US" sz="1425">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648"/>
              <a:endParaRPr lang="en-US" sz="1425">
                <a:solidFill>
                  <a:srgbClr val="292929"/>
                </a:solidFill>
              </a:endParaRPr>
            </a:p>
          </p:txBody>
        </p:sp>
      </p:grpSp>
    </p:spTree>
    <p:extLst>
      <p:ext uri="{BB962C8B-B14F-4D97-AF65-F5344CB8AC3E}">
        <p14:creationId xmlns:p14="http://schemas.microsoft.com/office/powerpoint/2010/main" val="1888435189"/>
      </p:ext>
    </p:extLst>
  </p:cSld>
  <p:clrMapOvr>
    <a:masterClrMapping/>
  </p:clrMapOvr>
  <p:transition>
    <p:fade/>
  </p:transition>
  <p:timing>
    <p:tnLst>
      <p:par>
        <p:cTn id="1" dur="indefinite" restart="never" nodeType="tmRoot"/>
      </p:par>
    </p:tnLst>
  </p:timing>
</p:sldLayout>
</file>

<file path=ppt/slideLayouts/slideLayout73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76"/>
            <a:ext cx="3154788" cy="461665"/>
          </a:xfrm>
        </p:spPr>
        <p:txBody>
          <a:bodyPr>
            <a:noAutofit/>
          </a:bodyPr>
          <a:lstStyle>
            <a:lvl1pPr marL="0" indent="0" algn="l" defTabSz="68564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25" indent="0" algn="ctr">
              <a:buNone/>
              <a:defRPr>
                <a:solidFill>
                  <a:schemeClr val="tx1">
                    <a:tint val="75000"/>
                  </a:schemeClr>
                </a:solidFill>
              </a:defRPr>
            </a:lvl2pPr>
            <a:lvl3pPr marL="685648" indent="0" algn="ctr">
              <a:buNone/>
              <a:defRPr>
                <a:solidFill>
                  <a:schemeClr val="tx1">
                    <a:tint val="75000"/>
                  </a:schemeClr>
                </a:solidFill>
              </a:defRPr>
            </a:lvl3pPr>
            <a:lvl4pPr marL="1028473" indent="0" algn="ctr">
              <a:buNone/>
              <a:defRPr>
                <a:solidFill>
                  <a:schemeClr val="tx1">
                    <a:tint val="75000"/>
                  </a:schemeClr>
                </a:solidFill>
              </a:defRPr>
            </a:lvl4pPr>
            <a:lvl5pPr marL="1371296" indent="0" algn="ctr">
              <a:buNone/>
              <a:defRPr>
                <a:solidFill>
                  <a:schemeClr val="tx1">
                    <a:tint val="75000"/>
                  </a:schemeClr>
                </a:solidFill>
              </a:defRPr>
            </a:lvl5pPr>
            <a:lvl6pPr marL="1714120" indent="0" algn="ctr">
              <a:buNone/>
              <a:defRPr>
                <a:solidFill>
                  <a:schemeClr val="tx1">
                    <a:tint val="75000"/>
                  </a:schemeClr>
                </a:solidFill>
              </a:defRPr>
            </a:lvl6pPr>
            <a:lvl7pPr marL="2056945" indent="0" algn="ctr">
              <a:buNone/>
              <a:defRPr>
                <a:solidFill>
                  <a:schemeClr val="tx1">
                    <a:tint val="75000"/>
                  </a:schemeClr>
                </a:solidFill>
              </a:defRPr>
            </a:lvl7pPr>
            <a:lvl8pPr marL="2399768" indent="0" algn="ctr">
              <a:buNone/>
              <a:defRPr>
                <a:solidFill>
                  <a:schemeClr val="tx1">
                    <a:tint val="75000"/>
                  </a:schemeClr>
                </a:solidFill>
              </a:defRPr>
            </a:lvl8pPr>
            <a:lvl9pPr marL="274259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4"/>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7" y="2008096"/>
            <a:ext cx="1702251"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7" tIns="34285" rIns="68567" bIns="34285" numCol="1" anchor="t" anchorCtr="0" compatLnSpc="1">
            <a:prstTxWarp prst="textNoShape">
              <a:avLst/>
            </a:prstTxWarp>
          </a:bodyPr>
          <a:lstStyle/>
          <a:p>
            <a:pPr defTabSz="685648"/>
            <a:endParaRPr lang="en-US" sz="1425">
              <a:solidFill>
                <a:srgbClr val="292929"/>
              </a:solidFill>
            </a:endParaRPr>
          </a:p>
        </p:txBody>
      </p:sp>
    </p:spTree>
    <p:extLst>
      <p:ext uri="{BB962C8B-B14F-4D97-AF65-F5344CB8AC3E}">
        <p14:creationId xmlns:p14="http://schemas.microsoft.com/office/powerpoint/2010/main" val="988822377"/>
      </p:ext>
    </p:extLst>
  </p:cSld>
  <p:clrMapOvr>
    <a:masterClrMapping/>
  </p:clrMapOvr>
  <p:transition>
    <p:fade/>
  </p:transition>
  <p:timing>
    <p:tnLst>
      <p:par>
        <p:cTn id="1" dur="indefinite" restart="never" nodeType="tmRoot"/>
      </p:par>
    </p:tnLst>
  </p:timing>
</p:sldLayout>
</file>

<file path=ppt/slideLayouts/slideLayout73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76"/>
            <a:ext cx="3154788" cy="461665"/>
          </a:xfrm>
        </p:spPr>
        <p:txBody>
          <a:bodyPr>
            <a:noAutofit/>
          </a:bodyPr>
          <a:lstStyle>
            <a:lvl1pPr marL="0" indent="0" algn="l" defTabSz="68564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25" indent="0" algn="ctr">
              <a:buNone/>
              <a:defRPr>
                <a:solidFill>
                  <a:schemeClr val="tx1">
                    <a:tint val="75000"/>
                  </a:schemeClr>
                </a:solidFill>
              </a:defRPr>
            </a:lvl2pPr>
            <a:lvl3pPr marL="685648" indent="0" algn="ctr">
              <a:buNone/>
              <a:defRPr>
                <a:solidFill>
                  <a:schemeClr val="tx1">
                    <a:tint val="75000"/>
                  </a:schemeClr>
                </a:solidFill>
              </a:defRPr>
            </a:lvl3pPr>
            <a:lvl4pPr marL="1028473" indent="0" algn="ctr">
              <a:buNone/>
              <a:defRPr>
                <a:solidFill>
                  <a:schemeClr val="tx1">
                    <a:tint val="75000"/>
                  </a:schemeClr>
                </a:solidFill>
              </a:defRPr>
            </a:lvl4pPr>
            <a:lvl5pPr marL="1371296" indent="0" algn="ctr">
              <a:buNone/>
              <a:defRPr>
                <a:solidFill>
                  <a:schemeClr val="tx1">
                    <a:tint val="75000"/>
                  </a:schemeClr>
                </a:solidFill>
              </a:defRPr>
            </a:lvl5pPr>
            <a:lvl6pPr marL="1714120" indent="0" algn="ctr">
              <a:buNone/>
              <a:defRPr>
                <a:solidFill>
                  <a:schemeClr val="tx1">
                    <a:tint val="75000"/>
                  </a:schemeClr>
                </a:solidFill>
              </a:defRPr>
            </a:lvl6pPr>
            <a:lvl7pPr marL="2056945" indent="0" algn="ctr">
              <a:buNone/>
              <a:defRPr>
                <a:solidFill>
                  <a:schemeClr val="tx1">
                    <a:tint val="75000"/>
                  </a:schemeClr>
                </a:solidFill>
              </a:defRPr>
            </a:lvl7pPr>
            <a:lvl8pPr marL="2399768" indent="0" algn="ctr">
              <a:buNone/>
              <a:defRPr>
                <a:solidFill>
                  <a:schemeClr val="tx1">
                    <a:tint val="75000"/>
                  </a:schemeClr>
                </a:solidFill>
              </a:defRPr>
            </a:lvl8pPr>
            <a:lvl9pPr marL="274259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4"/>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6"/>
            <a:ext cx="2383307"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648"/>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648"/>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648"/>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648"/>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648"/>
              <a:endParaRPr lang="en-US" sz="1200">
                <a:solidFill>
                  <a:srgbClr val="292929"/>
                </a:solidFill>
              </a:endParaRPr>
            </a:p>
          </p:txBody>
        </p:sp>
      </p:grpSp>
    </p:spTree>
    <p:extLst>
      <p:ext uri="{BB962C8B-B14F-4D97-AF65-F5344CB8AC3E}">
        <p14:creationId xmlns:p14="http://schemas.microsoft.com/office/powerpoint/2010/main" val="2666963379"/>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677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76"/>
            <a:ext cx="3154788" cy="461665"/>
          </a:xfrm>
        </p:spPr>
        <p:txBody>
          <a:bodyPr>
            <a:noAutofit/>
          </a:bodyPr>
          <a:lstStyle>
            <a:lvl1pPr marL="0" indent="0" algn="l" defTabSz="68564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25" indent="0" algn="ctr">
              <a:buNone/>
              <a:defRPr>
                <a:solidFill>
                  <a:schemeClr val="tx1">
                    <a:tint val="75000"/>
                  </a:schemeClr>
                </a:solidFill>
              </a:defRPr>
            </a:lvl2pPr>
            <a:lvl3pPr marL="685648" indent="0" algn="ctr">
              <a:buNone/>
              <a:defRPr>
                <a:solidFill>
                  <a:schemeClr val="tx1">
                    <a:tint val="75000"/>
                  </a:schemeClr>
                </a:solidFill>
              </a:defRPr>
            </a:lvl3pPr>
            <a:lvl4pPr marL="1028473" indent="0" algn="ctr">
              <a:buNone/>
              <a:defRPr>
                <a:solidFill>
                  <a:schemeClr val="tx1">
                    <a:tint val="75000"/>
                  </a:schemeClr>
                </a:solidFill>
              </a:defRPr>
            </a:lvl4pPr>
            <a:lvl5pPr marL="1371296" indent="0" algn="ctr">
              <a:buNone/>
              <a:defRPr>
                <a:solidFill>
                  <a:schemeClr val="tx1">
                    <a:tint val="75000"/>
                  </a:schemeClr>
                </a:solidFill>
              </a:defRPr>
            </a:lvl5pPr>
            <a:lvl6pPr marL="1714120" indent="0" algn="ctr">
              <a:buNone/>
              <a:defRPr>
                <a:solidFill>
                  <a:schemeClr val="tx1">
                    <a:tint val="75000"/>
                  </a:schemeClr>
                </a:solidFill>
              </a:defRPr>
            </a:lvl6pPr>
            <a:lvl7pPr marL="2056945" indent="0" algn="ctr">
              <a:buNone/>
              <a:defRPr>
                <a:solidFill>
                  <a:schemeClr val="tx1">
                    <a:tint val="75000"/>
                  </a:schemeClr>
                </a:solidFill>
              </a:defRPr>
            </a:lvl7pPr>
            <a:lvl8pPr marL="2399768" indent="0" algn="ctr">
              <a:buNone/>
              <a:defRPr>
                <a:solidFill>
                  <a:schemeClr val="tx1">
                    <a:tint val="75000"/>
                  </a:schemeClr>
                </a:solidFill>
              </a:defRPr>
            </a:lvl8pPr>
            <a:lvl9pPr marL="274259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4"/>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6" y="1932607"/>
            <a:ext cx="2260588"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18" tIns="30859" rIns="61718" bIns="30859" numCol="1" anchor="t" anchorCtr="0" compatLnSpc="1">
            <a:prstTxWarp prst="textNoShape">
              <a:avLst/>
            </a:prstTxWarp>
          </a:bodyPr>
          <a:lstStyle/>
          <a:p>
            <a:pPr defTabSz="685648"/>
            <a:endParaRPr lang="en-US" sz="1200">
              <a:solidFill>
                <a:srgbClr val="292929"/>
              </a:solidFill>
            </a:endParaRPr>
          </a:p>
        </p:txBody>
      </p:sp>
    </p:spTree>
    <p:extLst>
      <p:ext uri="{BB962C8B-B14F-4D97-AF65-F5344CB8AC3E}">
        <p14:creationId xmlns:p14="http://schemas.microsoft.com/office/powerpoint/2010/main" val="751684587"/>
      </p:ext>
    </p:extLst>
  </p:cSld>
  <p:clrMapOvr>
    <a:masterClrMapping/>
  </p:clrMapOvr>
  <p:transition>
    <p:fade/>
  </p:transition>
  <p:timing>
    <p:tnLst>
      <p:par>
        <p:cTn id="1" dur="indefinite" restart="never" nodeType="tmRoot"/>
      </p:par>
    </p:tnLst>
  </p:timing>
</p:sldLayout>
</file>

<file path=ppt/slideLayouts/slideLayout74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76"/>
            <a:ext cx="3154788" cy="461665"/>
          </a:xfrm>
        </p:spPr>
        <p:txBody>
          <a:bodyPr>
            <a:noAutofit/>
          </a:bodyPr>
          <a:lstStyle>
            <a:lvl1pPr marL="0" indent="0" algn="l" defTabSz="68564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25" indent="0" algn="ctr">
              <a:buNone/>
              <a:defRPr>
                <a:solidFill>
                  <a:schemeClr val="tx1">
                    <a:tint val="75000"/>
                  </a:schemeClr>
                </a:solidFill>
              </a:defRPr>
            </a:lvl2pPr>
            <a:lvl3pPr marL="685648" indent="0" algn="ctr">
              <a:buNone/>
              <a:defRPr>
                <a:solidFill>
                  <a:schemeClr val="tx1">
                    <a:tint val="75000"/>
                  </a:schemeClr>
                </a:solidFill>
              </a:defRPr>
            </a:lvl3pPr>
            <a:lvl4pPr marL="1028473" indent="0" algn="ctr">
              <a:buNone/>
              <a:defRPr>
                <a:solidFill>
                  <a:schemeClr val="tx1">
                    <a:tint val="75000"/>
                  </a:schemeClr>
                </a:solidFill>
              </a:defRPr>
            </a:lvl4pPr>
            <a:lvl5pPr marL="1371296" indent="0" algn="ctr">
              <a:buNone/>
              <a:defRPr>
                <a:solidFill>
                  <a:schemeClr val="tx1">
                    <a:tint val="75000"/>
                  </a:schemeClr>
                </a:solidFill>
              </a:defRPr>
            </a:lvl5pPr>
            <a:lvl6pPr marL="1714120" indent="0" algn="ctr">
              <a:buNone/>
              <a:defRPr>
                <a:solidFill>
                  <a:schemeClr val="tx1">
                    <a:tint val="75000"/>
                  </a:schemeClr>
                </a:solidFill>
              </a:defRPr>
            </a:lvl6pPr>
            <a:lvl7pPr marL="2056945" indent="0" algn="ctr">
              <a:buNone/>
              <a:defRPr>
                <a:solidFill>
                  <a:schemeClr val="tx1">
                    <a:tint val="75000"/>
                  </a:schemeClr>
                </a:solidFill>
              </a:defRPr>
            </a:lvl7pPr>
            <a:lvl8pPr marL="2399768" indent="0" algn="ctr">
              <a:buNone/>
              <a:defRPr>
                <a:solidFill>
                  <a:schemeClr val="tx1">
                    <a:tint val="75000"/>
                  </a:schemeClr>
                </a:solidFill>
              </a:defRPr>
            </a:lvl8pPr>
            <a:lvl9pPr marL="274259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4"/>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6" y="1905001"/>
            <a:ext cx="958448"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8"/>
              <a:endParaRPr lang="en-US" sz="1425">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8"/>
              <a:endParaRPr lang="en-US" sz="1425">
                <a:solidFill>
                  <a:srgbClr val="292929"/>
                </a:solidFill>
              </a:endParaRPr>
            </a:p>
          </p:txBody>
        </p:sp>
      </p:grpSp>
    </p:spTree>
    <p:extLst>
      <p:ext uri="{BB962C8B-B14F-4D97-AF65-F5344CB8AC3E}">
        <p14:creationId xmlns:p14="http://schemas.microsoft.com/office/powerpoint/2010/main" val="962083888"/>
      </p:ext>
    </p:extLst>
  </p:cSld>
  <p:clrMapOvr>
    <a:masterClrMapping/>
  </p:clrMapOvr>
  <p:transition>
    <p:fade/>
  </p:transition>
  <p:timing>
    <p:tnLst>
      <p:par>
        <p:cTn id="1" dur="indefinite" restart="never" nodeType="tmRoot"/>
      </p:par>
    </p:tnLst>
  </p:timing>
</p:sldLayout>
</file>

<file path=ppt/slideLayouts/slideLayout74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9" y="1905003"/>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53"/>
            <a:ext cx="1880410" cy="291353"/>
          </a:xfrm>
          <a:prstGeom prst="rect">
            <a:avLst/>
          </a:prstGeom>
        </p:spPr>
      </p:pic>
    </p:spTree>
    <p:extLst>
      <p:ext uri="{BB962C8B-B14F-4D97-AF65-F5344CB8AC3E}">
        <p14:creationId xmlns:p14="http://schemas.microsoft.com/office/powerpoint/2010/main" val="2633984759"/>
      </p:ext>
    </p:extLst>
  </p:cSld>
  <p:clrMapOvr>
    <a:masterClrMapping/>
  </p:clrMapOvr>
  <p:transition>
    <p:fade/>
  </p:transition>
  <p:timing>
    <p:tnLst>
      <p:par>
        <p:cTn id="1" dur="indefinite" restart="never" nodeType="tmRoot"/>
      </p:par>
    </p:tnLst>
  </p:timing>
</p:sldLayout>
</file>

<file path=ppt/slideLayouts/slideLayout74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7" y="3140275"/>
            <a:ext cx="2660550" cy="577452"/>
          </a:xfrm>
          <a:prstGeom prst="rect">
            <a:avLst/>
          </a:prstGeom>
          <a:noFill/>
          <a:ln>
            <a:noFill/>
          </a:ln>
        </p:spPr>
      </p:pic>
      <p:sp>
        <p:nvSpPr>
          <p:cNvPr id="3" name="Text Box 3"/>
          <p:cNvSpPr txBox="1">
            <a:spLocks noChangeArrowheads="1"/>
          </p:cNvSpPr>
          <p:nvPr userDrawn="1"/>
        </p:nvSpPr>
        <p:spPr bwMode="blackWhite">
          <a:xfrm>
            <a:off x="381002" y="6083576"/>
            <a:ext cx="8382000" cy="311602"/>
          </a:xfrm>
          <a:prstGeom prst="rect">
            <a:avLst/>
          </a:prstGeom>
          <a:noFill/>
          <a:ln w="12700">
            <a:noFill/>
            <a:miter lim="800000"/>
            <a:headEnd type="none" w="sm" len="sm"/>
            <a:tailEnd type="none" w="sm" len="sm"/>
          </a:ln>
          <a:effectLst/>
        </p:spPr>
        <p:txBody>
          <a:bodyPr vert="horz" wrap="square" lIns="68556" tIns="34279" rIns="68556" bIns="34279" numCol="1" anchor="t" anchorCtr="0" compatLnSpc="1">
            <a:prstTxWarp prst="textNoShape">
              <a:avLst/>
            </a:prstTxWarp>
            <a:spAutoFit/>
          </a:bodyPr>
          <a:lstStyle/>
          <a:p>
            <a:pPr algn="ctr" defTabSz="685451"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2011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451"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25" dirty="0" smtClean="0">
                <a:solidFill>
                  <a:srgbClr val="FFFFFF">
                    <a:alpha val="99000"/>
                  </a:srgbClr>
                </a:solidFill>
                <a:cs typeface="Arial" charset="0"/>
              </a:rPr>
              <a:t>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846754795"/>
      </p:ext>
    </p:extLst>
  </p:cSld>
  <p:clrMapOvr>
    <a:masterClrMapping/>
  </p:clrMapOvr>
  <p:transition>
    <p:fade/>
  </p:transition>
  <p:timing>
    <p:tnLst>
      <p:par>
        <p:cTn id="1" dur="indefinite" restart="never" nodeType="tmRoot"/>
      </p:par>
    </p:tnLst>
  </p:timing>
</p:sldLayout>
</file>

<file path=ppt/slideLayouts/slideLayout74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3"/>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648"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4"/>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648"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6"/>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8" y="228604"/>
            <a:ext cx="1873859" cy="290339"/>
          </a:xfrm>
          <a:prstGeom prst="rect">
            <a:avLst/>
          </a:prstGeom>
        </p:spPr>
      </p:pic>
    </p:spTree>
    <p:extLst>
      <p:ext uri="{BB962C8B-B14F-4D97-AF65-F5344CB8AC3E}">
        <p14:creationId xmlns:p14="http://schemas.microsoft.com/office/powerpoint/2010/main" val="2075582394"/>
      </p:ext>
    </p:extLst>
  </p:cSld>
  <p:clrMapOvr>
    <a:masterClrMapping/>
  </p:clrMapOvr>
  <p:transition>
    <p:fade/>
  </p:transition>
  <p:timing>
    <p:tnLst>
      <p:par>
        <p:cTn id="1" dur="indefinite" restart="never" nodeType="tmRoot"/>
      </p:par>
    </p:tnLst>
  </p:timing>
</p:sldLayout>
</file>

<file path=ppt/slideLayouts/slideLayout74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8" y="1447799"/>
            <a:ext cx="8363938" cy="1500411"/>
          </a:xfrm>
        </p:spPr>
        <p:txBody>
          <a:bodyPr/>
          <a:lstStyle>
            <a:lvl1pPr marL="345218" indent="-345218">
              <a:buClr>
                <a:srgbClr val="FFFFFF"/>
              </a:buClr>
              <a:buSzPct val="70000"/>
              <a:buFontTx/>
              <a:buBlip>
                <a:blip r:embed="rId2"/>
              </a:buBlip>
              <a:defRPr>
                <a:gradFill>
                  <a:gsLst>
                    <a:gs pos="0">
                      <a:srgbClr val="FFFFFF"/>
                    </a:gs>
                    <a:gs pos="86000">
                      <a:srgbClr val="FFFFFF"/>
                    </a:gs>
                  </a:gsLst>
                  <a:lin ang="5400000" scaled="0"/>
                </a:gradFill>
              </a:defRPr>
            </a:lvl1pPr>
            <a:lvl2pPr marL="641632" indent="-296414">
              <a:buClr>
                <a:srgbClr val="FFFFFF"/>
              </a:buClr>
              <a:buSzPct val="70000"/>
              <a:buFontTx/>
              <a:buBlip>
                <a:blip r:embed="rId2"/>
              </a:buBlip>
              <a:defRPr>
                <a:gradFill>
                  <a:gsLst>
                    <a:gs pos="0">
                      <a:srgbClr val="FFFFFF"/>
                    </a:gs>
                    <a:gs pos="86000">
                      <a:srgbClr val="FFFFFF"/>
                    </a:gs>
                  </a:gsLst>
                  <a:lin ang="5400000" scaled="0"/>
                </a:gradFill>
              </a:defRPr>
            </a:lvl2pPr>
            <a:lvl3pPr marL="943996" indent="-302363">
              <a:buClr>
                <a:srgbClr val="FFFFFF"/>
              </a:buClr>
              <a:buSzPct val="70000"/>
              <a:buFontTx/>
              <a:buBlip>
                <a:blip r:embed="rId2"/>
              </a:buBlip>
              <a:defRPr>
                <a:gradFill>
                  <a:gsLst>
                    <a:gs pos="0">
                      <a:srgbClr val="FFFFFF"/>
                    </a:gs>
                    <a:gs pos="86000">
                      <a:srgbClr val="FFFFFF"/>
                    </a:gs>
                  </a:gsLst>
                  <a:lin ang="5400000" scaled="0"/>
                </a:gradFill>
              </a:defRPr>
            </a:lvl3pPr>
            <a:lvl4pPr marL="1203503" indent="-259510">
              <a:buClr>
                <a:srgbClr val="FFFFFF"/>
              </a:buClr>
              <a:buSzPct val="70000"/>
              <a:buFontTx/>
              <a:buBlip>
                <a:blip r:embed="rId2"/>
              </a:buBlip>
              <a:defRPr>
                <a:gradFill>
                  <a:gsLst>
                    <a:gs pos="0">
                      <a:srgbClr val="FFFFFF"/>
                    </a:gs>
                    <a:gs pos="86000">
                      <a:srgbClr val="FFFFFF"/>
                    </a:gs>
                  </a:gsLst>
                  <a:lin ang="5400000" scaled="0"/>
                </a:gradFill>
              </a:defRPr>
            </a:lvl4pPr>
            <a:lvl5pPr marL="1455871" indent="-25236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60198450"/>
      </p:ext>
    </p:extLst>
  </p:cSld>
  <p:clrMapOvr>
    <a:masterClrMapping/>
  </p:clrMapOvr>
  <p:transition>
    <p:fade/>
  </p:transition>
  <p:timing>
    <p:tnLst>
      <p:par>
        <p:cTn id="1" dur="indefinite" restart="never" nodeType="tmRoot"/>
      </p:par>
    </p:tnLst>
  </p:timing>
</p:sldLayout>
</file>

<file path=ppt/slideLayouts/slideLayout74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8" y="1447799"/>
            <a:ext cx="8363938" cy="1500411"/>
          </a:xfrm>
        </p:spPr>
        <p:txBody>
          <a:bodyPr/>
          <a:lstStyle>
            <a:lvl1pPr marL="345218" indent="-345218">
              <a:buClr>
                <a:srgbClr val="FFFFFF"/>
              </a:buClr>
              <a:buSzPct val="70000"/>
              <a:buFontTx/>
              <a:buBlip>
                <a:blip r:embed="rId2"/>
              </a:buBlip>
              <a:defRPr>
                <a:gradFill>
                  <a:gsLst>
                    <a:gs pos="0">
                      <a:srgbClr val="FFFFFF"/>
                    </a:gs>
                    <a:gs pos="86000">
                      <a:srgbClr val="FFFFFF"/>
                    </a:gs>
                  </a:gsLst>
                  <a:lin ang="5400000" scaled="0"/>
                </a:gradFill>
              </a:defRPr>
            </a:lvl1pPr>
            <a:lvl2pPr marL="641632" indent="-296414">
              <a:buClr>
                <a:srgbClr val="FFFFFF"/>
              </a:buClr>
              <a:buSzPct val="70000"/>
              <a:buFontTx/>
              <a:buBlip>
                <a:blip r:embed="rId2"/>
              </a:buBlip>
              <a:defRPr>
                <a:gradFill>
                  <a:gsLst>
                    <a:gs pos="0">
                      <a:srgbClr val="FFFFFF"/>
                    </a:gs>
                    <a:gs pos="86000">
                      <a:srgbClr val="FFFFFF"/>
                    </a:gs>
                  </a:gsLst>
                  <a:lin ang="5400000" scaled="0"/>
                </a:gradFill>
              </a:defRPr>
            </a:lvl2pPr>
            <a:lvl3pPr marL="943996" indent="-302363">
              <a:buClr>
                <a:srgbClr val="FFFFFF"/>
              </a:buClr>
              <a:buSzPct val="70000"/>
              <a:buFontTx/>
              <a:buBlip>
                <a:blip r:embed="rId2"/>
              </a:buBlip>
              <a:defRPr>
                <a:gradFill>
                  <a:gsLst>
                    <a:gs pos="0">
                      <a:srgbClr val="FFFFFF"/>
                    </a:gs>
                    <a:gs pos="86000">
                      <a:srgbClr val="FFFFFF"/>
                    </a:gs>
                  </a:gsLst>
                  <a:lin ang="5400000" scaled="0"/>
                </a:gradFill>
              </a:defRPr>
            </a:lvl3pPr>
            <a:lvl4pPr marL="1203503" indent="-259510">
              <a:buClr>
                <a:srgbClr val="FFFFFF"/>
              </a:buClr>
              <a:buSzPct val="70000"/>
              <a:buFontTx/>
              <a:buBlip>
                <a:blip r:embed="rId2"/>
              </a:buBlip>
              <a:defRPr>
                <a:gradFill>
                  <a:gsLst>
                    <a:gs pos="0">
                      <a:srgbClr val="FFFFFF"/>
                    </a:gs>
                    <a:gs pos="86000">
                      <a:srgbClr val="FFFFFF"/>
                    </a:gs>
                  </a:gsLst>
                  <a:lin ang="5400000" scaled="0"/>
                </a:gradFill>
              </a:defRPr>
            </a:lvl4pPr>
            <a:lvl5pPr marL="1455871" indent="-25236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8"/>
            <a:ext cx="9144001" cy="619125"/>
          </a:xfrm>
          <a:solidFill>
            <a:srgbClr val="FFFF99"/>
          </a:solidFill>
        </p:spPr>
        <p:txBody>
          <a:bodyPr wrap="square" lIns="152366" tIns="76181" rIns="152366" bIns="76181"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7981006"/>
      </p:ext>
    </p:extLst>
  </p:cSld>
  <p:clrMapOvr>
    <a:masterClrMapping/>
  </p:clrMapOvr>
  <p:transition>
    <p:fade/>
  </p:transition>
  <p:timing>
    <p:tnLst>
      <p:par>
        <p:cTn id="1" dur="indefinite" restart="never" nodeType="tmRoot"/>
      </p:par>
    </p:tnLst>
  </p:timing>
</p:sldLayout>
</file>

<file path=ppt/slideLayouts/slideLayout74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1386114955"/>
      </p:ext>
    </p:extLst>
  </p:cSld>
  <p:clrMapOvr>
    <a:masterClrMapping/>
  </p:clrMapOvr>
  <p:transition>
    <p:fade/>
  </p:transition>
  <p:timing>
    <p:tnLst>
      <p:par>
        <p:cTn id="1" dur="indefinite" restart="never" nodeType="tmRoot"/>
      </p:par>
    </p:tnLst>
  </p:timing>
</p:sldLayout>
</file>

<file path=ppt/slideLayouts/slideLayout74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503129285"/>
      </p:ext>
    </p:extLst>
  </p:cSld>
  <p:clrMapOvr>
    <a:masterClrMapping/>
  </p:clrMapOvr>
  <p:transition>
    <p:fade/>
  </p:transition>
  <p:timing>
    <p:tnLst>
      <p:par>
        <p:cTn id="1" dur="indefinite" restart="never" nodeType="tmRoot"/>
      </p:par>
    </p:tnLst>
  </p:timing>
</p:sldLayout>
</file>

<file path=ppt/slideLayouts/slideLayout74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71520120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4611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071808372"/>
      </p:ext>
    </p:extLst>
  </p:cSld>
  <p:clrMapOvr>
    <a:masterClrMapping/>
  </p:clrMapOvr>
  <p:transition>
    <p:fade/>
  </p:transition>
  <p:timing>
    <p:tnLst>
      <p:par>
        <p:cTn id="1" dur="indefinite" restart="never" nodeType="tmRoot"/>
      </p:par>
    </p:tnLst>
  </p:timing>
</p:sldLayout>
</file>

<file path=ppt/slideLayouts/slideLayout7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28602040"/>
      </p:ext>
    </p:extLst>
  </p:cSld>
  <p:clrMapOvr>
    <a:masterClrMapping/>
  </p:clrMapOvr>
  <p:transition>
    <p:fade/>
  </p:transition>
  <p:timing>
    <p:tnLst>
      <p:par>
        <p:cTn id="1" dur="indefinite" restart="never" nodeType="tmRoot"/>
      </p:par>
    </p:tnLst>
  </p:timing>
</p:sldLayout>
</file>

<file path=ppt/slideLayouts/slideLayout7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157813869"/>
      </p:ext>
    </p:extLst>
  </p:cSld>
  <p:clrMapOvr>
    <a:masterClrMapping/>
  </p:clrMapOvr>
  <p:transition>
    <p:fade/>
  </p:transition>
  <p:timing>
    <p:tnLst>
      <p:par>
        <p:cTn id="1" dur="indefinite" restart="never" nodeType="tmRoot"/>
      </p:par>
    </p:tnLst>
  </p:timing>
</p:sldLayout>
</file>

<file path=ppt/slideLayouts/slideLayout7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542149526"/>
      </p:ext>
    </p:extLst>
  </p:cSld>
  <p:clrMapOvr>
    <a:masterClrMapping/>
  </p:clrMapOvr>
  <p:transition>
    <p:fade/>
  </p:transition>
  <p:timing>
    <p:tnLst>
      <p:par>
        <p:cTn id="1" dur="indefinite" restart="never" nodeType="tmRoot"/>
      </p:par>
    </p:tnLst>
  </p:timing>
</p:sldLayout>
</file>

<file path=ppt/slideLayouts/slideLayout75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dirty="0" smtClean="0"/>
              <a:t>Click to edit Master text styles</a:t>
            </a:r>
          </a:p>
          <a:p>
            <a:pPr marL="2381" lvl="1" indent="0" algn="l" defTabSz="685772"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1867650373"/>
      </p:ext>
    </p:extLst>
  </p:cSld>
  <p:clrMapOvr>
    <a:masterClrMapping/>
  </p:clrMapOvr>
  <p:transition>
    <p:fade/>
  </p:transition>
</p:sldLayout>
</file>

<file path=ppt/slideLayouts/slideLayout75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1111745202"/>
      </p:ext>
    </p:extLst>
  </p:cSld>
  <p:clrMapOvr>
    <a:masterClrMapping/>
  </p:clrMapOvr>
  <p:transition>
    <p:fade/>
  </p:transition>
  <p:timing>
    <p:tnLst>
      <p:par>
        <p:cTn id="1" dur="indefinite" restart="never" nodeType="tmRoot"/>
      </p:par>
    </p:tnLst>
  </p:timing>
</p:sldLayout>
</file>

<file path=ppt/slideLayouts/slideLayout75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240"/>
            <a:endParaRPr lang="en-US" sz="1800">
              <a:solidFill>
                <a:srgbClr val="292929"/>
              </a:solidFill>
            </a:endParaRPr>
          </a:p>
        </p:txBody>
      </p:sp>
    </p:spTree>
    <p:extLst>
      <p:ext uri="{BB962C8B-B14F-4D97-AF65-F5344CB8AC3E}">
        <p14:creationId xmlns:p14="http://schemas.microsoft.com/office/powerpoint/2010/main" val="1399179252"/>
      </p:ext>
    </p:extLst>
  </p:cSld>
  <p:clrMapOvr>
    <a:masterClrMapping/>
  </p:clrMapOvr>
  <p:transition>
    <p:fade/>
  </p:transition>
  <p:timing>
    <p:tnLst>
      <p:par>
        <p:cTn id="1" dur="indefinite" restart="never" nodeType="tmRoot"/>
      </p:par>
    </p:tnLst>
  </p:timing>
</p:sldLayout>
</file>

<file path=ppt/slideLayouts/slideLayout75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grpSp>
    </p:spTree>
    <p:extLst>
      <p:ext uri="{BB962C8B-B14F-4D97-AF65-F5344CB8AC3E}">
        <p14:creationId xmlns:p14="http://schemas.microsoft.com/office/powerpoint/2010/main" val="3916347300"/>
      </p:ext>
    </p:extLst>
  </p:cSld>
  <p:clrMapOvr>
    <a:masterClrMapping/>
  </p:clrMapOvr>
  <p:transition>
    <p:fade/>
  </p:transition>
  <p:timing>
    <p:tnLst>
      <p:par>
        <p:cTn id="1" dur="indefinite" restart="never" nodeType="tmRoot"/>
      </p:par>
    </p:tnLst>
  </p:timing>
</p:sldLayout>
</file>

<file path=ppt/slideLayouts/slideLayout75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1494372233"/>
      </p:ext>
    </p:extLst>
  </p:cSld>
  <p:clrMapOvr>
    <a:masterClrMapping/>
  </p:clrMapOvr>
  <p:transition>
    <p:fade/>
  </p:transition>
  <p:timing>
    <p:tnLst>
      <p:par>
        <p:cTn id="1" dur="indefinite" restart="never" nodeType="tmRoot"/>
      </p:par>
    </p:tnLst>
  </p:timing>
</p:sldLayout>
</file>

<file path=ppt/slideLayouts/slideLayout75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3341084662"/>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4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3467676"/>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1745147806"/>
      </p:ext>
    </p:extLst>
  </p:cSld>
  <p:clrMapOvr>
    <a:masterClrMapping/>
  </p:clrMapOvr>
  <p:transition>
    <p:fade/>
  </p:transition>
  <p:timing>
    <p:tnLst>
      <p:par>
        <p:cTn id="1" dur="indefinite" restart="never" nodeType="tmRoot"/>
      </p:par>
    </p:tnLst>
  </p:timing>
</p:sldLayout>
</file>

<file path=ppt/slideLayouts/slideLayout76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2011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25" dirty="0" smtClean="0">
                <a:solidFill>
                  <a:srgbClr val="FFFFFF">
                    <a:alpha val="99000"/>
                  </a:srgbClr>
                </a:solidFill>
                <a:cs typeface="Arial" charset="0"/>
              </a:rPr>
              <a:t>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959481122"/>
      </p:ext>
    </p:extLst>
  </p:cSld>
  <p:clrMapOvr>
    <a:masterClrMapping/>
  </p:clrMapOvr>
  <p:transition>
    <p:fade/>
  </p:transition>
  <p:timing>
    <p:tnLst>
      <p:par>
        <p:cTn id="1" dur="indefinite" restart="never" nodeType="tmRoot"/>
      </p:par>
    </p:tnLst>
  </p:timing>
</p:sldLayout>
</file>

<file path=ppt/slideLayouts/slideLayout76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1752214815"/>
      </p:ext>
    </p:extLst>
  </p:cSld>
  <p:clrMapOvr>
    <a:masterClrMapping/>
  </p:clrMapOvr>
  <p:transition>
    <p:fade/>
  </p:transition>
  <p:timing>
    <p:tnLst>
      <p:par>
        <p:cTn id="1" dur="indefinite" restart="never" nodeType="tmRoot"/>
      </p:par>
    </p:tnLst>
  </p:timing>
</p:sldLayout>
</file>

<file path=ppt/slideLayouts/slideLayout76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20251917"/>
      </p:ext>
    </p:extLst>
  </p:cSld>
  <p:clrMapOvr>
    <a:masterClrMapping/>
  </p:clrMapOvr>
  <p:transition>
    <p:fade/>
  </p:transition>
  <p:timing>
    <p:tnLst>
      <p:par>
        <p:cTn id="1" dur="indefinite" restart="never" nodeType="tmRoot"/>
      </p:par>
    </p:tnLst>
  </p:timing>
</p:sldLayout>
</file>

<file path=ppt/slideLayouts/slideLayout76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837038038"/>
      </p:ext>
    </p:extLst>
  </p:cSld>
  <p:clrMapOvr>
    <a:masterClrMapping/>
  </p:clrMapOvr>
  <p:transition>
    <p:fade/>
  </p:transition>
  <p:timing>
    <p:tnLst>
      <p:par>
        <p:cTn id="1" dur="indefinite" restart="never" nodeType="tmRoot"/>
      </p:par>
    </p:tnLst>
  </p:timing>
</p:sldLayout>
</file>

<file path=ppt/slideLayouts/slideLayout76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9" cy="42575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1"/>
            <a:ext cx="8363939" cy="531428"/>
          </a:xfrm>
        </p:spPr>
        <p:txBody>
          <a:bodyPr/>
          <a:lstStyle>
            <a:lvl1pPr marL="0" indent="0">
              <a:spcBef>
                <a:spcPts val="0"/>
              </a:spcBef>
              <a:spcAft>
                <a:spcPts val="506"/>
              </a:spcAft>
              <a:buNone/>
              <a:defRPr sz="2249" spc="-56" baseline="0">
                <a:latin typeface="Segoe UI Light" pitchFamily="34" charset="0"/>
              </a:defRPr>
            </a:lvl1pPr>
            <a:lvl2pPr marL="0" indent="0">
              <a:spcBef>
                <a:spcPts val="0"/>
              </a:spcBef>
              <a:spcAft>
                <a:spcPts val="225"/>
              </a:spcAft>
              <a:buNone/>
              <a:defRPr sz="1125" spc="-28" baseline="0"/>
            </a:lvl2pPr>
            <a:lvl3pPr marL="0" indent="0">
              <a:spcBef>
                <a:spcPts val="0"/>
              </a:spcBef>
              <a:spcAft>
                <a:spcPts val="225"/>
              </a:spcAft>
              <a:buNone/>
              <a:defRPr sz="1125"/>
            </a:lvl3pPr>
            <a:lvl4pPr marL="0" indent="0">
              <a:spcBef>
                <a:spcPts val="0"/>
              </a:spcBef>
              <a:spcAft>
                <a:spcPts val="225"/>
              </a:spcAft>
              <a:buNone/>
              <a:defRPr/>
            </a:lvl4pPr>
            <a:lvl5pPr marL="0" indent="0">
              <a:spcBef>
                <a:spcPts val="0"/>
              </a:spcBef>
              <a:spcAft>
                <a:spcPts val="225"/>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224917858"/>
      </p:ext>
    </p:extLst>
  </p:cSld>
  <p:clrMapOvr>
    <a:masterClrMapping/>
  </p:clrMapOvr>
  <p:transition>
    <p:fade/>
  </p:transition>
</p:sldLayout>
</file>

<file path=ppt/slideLayouts/slideLayout76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9" cy="42575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4"/>
            <a:ext cx="8363939" cy="11253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29091945"/>
      </p:ext>
    </p:extLst>
  </p:cSld>
  <p:clrMapOvr>
    <a:masterClrMapping/>
  </p:clrMapOvr>
  <p:transition>
    <p:fade/>
  </p:transition>
</p:sldLayout>
</file>

<file path=ppt/slideLayouts/slideLayout7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389436" y="1447804"/>
            <a:ext cx="8363939" cy="112530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174173"/>
      </p:ext>
    </p:extLst>
  </p:cSld>
  <p:clrMapOvr>
    <a:masterClrMapping/>
  </p:clrMapOvr>
  <p:transition>
    <p:fade/>
  </p:transition>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94087306"/>
      </p:ext>
    </p:extLst>
  </p:cSld>
  <p:clrMapOvr>
    <a:masterClrMapping/>
  </p:clrMapOvr>
  <p:transition>
    <p:fade/>
  </p:transition>
</p:sldLayout>
</file>

<file path=ppt/slideLayouts/slideLayout7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983799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5364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4"/>
            <a:ext cx="8363939" cy="112530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15340825"/>
      </p:ext>
    </p:extLst>
  </p:cSld>
  <p:clrMapOvr>
    <a:masterClrMapping/>
  </p:clrMapOvr>
  <p:transition>
    <p:fade/>
  </p:transition>
</p:sldLayout>
</file>

<file path=ppt/slideLayouts/slideLayout77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4"/>
            <a:ext cx="8363939" cy="112530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3" y="6238876"/>
            <a:ext cx="9144001" cy="619126"/>
          </a:xfrm>
          <a:solidFill>
            <a:srgbClr val="FFFF99"/>
          </a:solidFill>
        </p:spPr>
        <p:txBody>
          <a:bodyPr wrap="square" lIns="114301" tIns="57149" rIns="114301" bIns="57149" anchor="b" anchorCtr="0">
            <a:noAutofit/>
          </a:bodyPr>
          <a:lstStyle>
            <a:lvl1pPr algn="r">
              <a:buFont typeface="Arial" pitchFamily="34" charset="0"/>
              <a:buNone/>
              <a:defRPr spc="-2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893227301"/>
      </p:ext>
    </p:extLst>
  </p:cSld>
  <p:clrMapOvr>
    <a:masterClrMapping/>
  </p:clrMapOvr>
  <p:transition>
    <p:fade/>
  </p:transition>
</p:sldLayout>
</file>

<file path=ppt/slideLayouts/slideLayout77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425758"/>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2" y="3886202"/>
            <a:ext cx="6400800" cy="249299"/>
          </a:xfrm>
        </p:spPr>
        <p:txBody>
          <a:bodyPr/>
          <a:lstStyle>
            <a:lvl1pPr marL="0" indent="0" algn="ctr">
              <a:buNone/>
              <a:defRPr>
                <a:solidFill>
                  <a:schemeClr val="tx1">
                    <a:tint val="75000"/>
                  </a:schemeClr>
                </a:solidFill>
              </a:defRPr>
            </a:lvl1pPr>
            <a:lvl2pPr marL="342832" indent="0" algn="ctr">
              <a:buNone/>
              <a:defRPr>
                <a:solidFill>
                  <a:schemeClr val="tx1">
                    <a:tint val="75000"/>
                  </a:schemeClr>
                </a:solidFill>
              </a:defRPr>
            </a:lvl2pPr>
            <a:lvl3pPr marL="685663" indent="0" algn="ctr">
              <a:buNone/>
              <a:defRPr>
                <a:solidFill>
                  <a:schemeClr val="tx1">
                    <a:tint val="75000"/>
                  </a:schemeClr>
                </a:solidFill>
              </a:defRPr>
            </a:lvl3pPr>
            <a:lvl4pPr marL="1028495" indent="0" algn="ctr">
              <a:buNone/>
              <a:defRPr>
                <a:solidFill>
                  <a:schemeClr val="tx1">
                    <a:tint val="75000"/>
                  </a:schemeClr>
                </a:solidFill>
              </a:defRPr>
            </a:lvl4pPr>
            <a:lvl5pPr marL="1371326" indent="0" algn="ctr">
              <a:buNone/>
              <a:defRPr>
                <a:solidFill>
                  <a:schemeClr val="tx1">
                    <a:tint val="75000"/>
                  </a:schemeClr>
                </a:solidFill>
              </a:defRPr>
            </a:lvl5pPr>
            <a:lvl6pPr marL="1714157" indent="0" algn="ctr">
              <a:buNone/>
              <a:defRPr>
                <a:solidFill>
                  <a:schemeClr val="tx1">
                    <a:tint val="75000"/>
                  </a:schemeClr>
                </a:solidFill>
              </a:defRPr>
            </a:lvl6pPr>
            <a:lvl7pPr marL="2056988" indent="0" algn="ctr">
              <a:buNone/>
              <a:defRPr>
                <a:solidFill>
                  <a:schemeClr val="tx1">
                    <a:tint val="75000"/>
                  </a:schemeClr>
                </a:solidFill>
              </a:defRPr>
            </a:lvl7pPr>
            <a:lvl8pPr marL="2399820" indent="0" algn="ctr">
              <a:buNone/>
              <a:defRPr>
                <a:solidFill>
                  <a:schemeClr val="tx1">
                    <a:tint val="75000"/>
                  </a:schemeClr>
                </a:solidFill>
              </a:defRPr>
            </a:lvl8pPr>
            <a:lvl9pPr marL="2742651"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a:xfrm>
            <a:off x="457201" y="6356351"/>
            <a:ext cx="2133600" cy="365125"/>
          </a:xfrm>
          <a:prstGeom prst="rect">
            <a:avLst/>
          </a:prstGeom>
        </p:spPr>
        <p:txBody>
          <a:bodyPr/>
          <a:lstStyle/>
          <a:p>
            <a:fld id="{E40CCAD6-371C-4043-9A93-CB19AC28A452}" type="datetimeFigureOut">
              <a:rPr lang="en-GB">
                <a:solidFill>
                  <a:srgbClr val="000000"/>
                </a:solidFill>
              </a:rPr>
              <a:pPr/>
              <a:t>11/03/2014</a:t>
            </a:fld>
            <a:endParaRPr lang="en-GB">
              <a:solidFill>
                <a:srgbClr val="000000"/>
              </a:solidFill>
            </a:endParaRPr>
          </a:p>
        </p:txBody>
      </p:sp>
      <p:sp>
        <p:nvSpPr>
          <p:cNvPr id="5" name="Footer Placeholder 4"/>
          <p:cNvSpPr>
            <a:spLocks noGrp="1"/>
          </p:cNvSpPr>
          <p:nvPr>
            <p:ph type="ftr" sz="quarter" idx="11"/>
          </p:nvPr>
        </p:nvSpPr>
        <p:spPr>
          <a:xfrm>
            <a:off x="3124200" y="6356351"/>
            <a:ext cx="2895600" cy="365125"/>
          </a:xfrm>
          <a:prstGeom prst="rect">
            <a:avLst/>
          </a:prstGeom>
        </p:spPr>
        <p:txBody>
          <a:bodyPr/>
          <a:lstStyle/>
          <a:p>
            <a:endParaRPr lang="en-GB">
              <a:solidFill>
                <a:srgbClr val="000000"/>
              </a:solidFill>
            </a:endParaRPr>
          </a:p>
        </p:txBody>
      </p:sp>
      <p:sp>
        <p:nvSpPr>
          <p:cNvPr id="6" name="Slide Number Placeholder 5"/>
          <p:cNvSpPr>
            <a:spLocks noGrp="1"/>
          </p:cNvSpPr>
          <p:nvPr>
            <p:ph type="sldNum" sz="quarter" idx="12"/>
          </p:nvPr>
        </p:nvSpPr>
        <p:spPr>
          <a:xfrm>
            <a:off x="6553201" y="6356351"/>
            <a:ext cx="2133600" cy="365125"/>
          </a:xfrm>
          <a:prstGeom prst="rect">
            <a:avLst/>
          </a:prstGeom>
        </p:spPr>
        <p:txBody>
          <a:bodyPr/>
          <a:lstStyle/>
          <a:p>
            <a:fld id="{F140845E-2269-4C1E-A9FA-EBF94E211345}"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2942149009"/>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389437"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28" tIns="34265" rIns="68528" bIns="34265" numCol="1" spcCol="0" rtlCol="0" anchor="ctr" anchorCtr="0" compatLnSpc="1">
            <a:prstTxWarp prst="textNoShape">
              <a:avLst/>
            </a:prstTxWarp>
          </a:bodyPr>
          <a:lstStyle/>
          <a:p>
            <a:pPr algn="ctr" defTabSz="685136"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389436" y="228602"/>
            <a:ext cx="8363939" cy="560795"/>
          </a:xfrm>
        </p:spPr>
        <p:txBody>
          <a:bodyPr/>
          <a:lstStyle>
            <a:lvl1pPr algn="l" defTabSz="685567" rtl="0" eaLnBrk="1" latinLnBrk="0" hangingPunct="1">
              <a:lnSpc>
                <a:spcPct val="90000"/>
              </a:lnSpc>
              <a:spcBef>
                <a:spcPct val="0"/>
              </a:spcBef>
              <a:buNone/>
              <a:defRPr lang="en-US" sz="4049"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74"/>
            <a:ext cx="5210341" cy="980653"/>
          </a:xfrm>
        </p:spPr>
        <p:txBody>
          <a:bodyPr lIns="182880" tIns="182880" anchor="ctr" anchorCtr="0"/>
          <a:lstStyle>
            <a:lvl1pPr marL="430877" indent="-428497">
              <a:spcAft>
                <a:spcPts val="900"/>
              </a:spcAft>
              <a:buNone/>
              <a:defRPr lang="en-US" sz="3299"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478" indent="-257098">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567" rtl="0" eaLnBrk="1" latinLnBrk="0" hangingPunct="1">
              <a:lnSpc>
                <a:spcPct val="90000"/>
              </a:lnSpc>
              <a:spcBef>
                <a:spcPts val="0"/>
              </a:spcBef>
              <a:spcAft>
                <a:spcPts val="675"/>
              </a:spcAft>
              <a:buSzPct val="80000"/>
            </a:pPr>
            <a:r>
              <a:rPr lang="en-US" smtClean="0"/>
              <a:t>Click to edit Master text styles</a:t>
            </a:r>
          </a:p>
          <a:p>
            <a:pPr marL="2381" lvl="1" indent="0" algn="l" defTabSz="685567"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06" tIns="30854" rIns="61706" bIns="30854" numCol="1" anchor="t" anchorCtr="0" compatLnSpc="1">
            <a:prstTxWarp prst="textNoShape">
              <a:avLst/>
            </a:prstTxWarp>
          </a:bodyPr>
          <a:lstStyle/>
          <a:p>
            <a:pPr defTabSz="913966"/>
            <a:endParaRPr lang="en-US" sz="1200">
              <a:solidFill>
                <a:srgbClr val="292929"/>
              </a:solidFill>
            </a:endParaRPr>
          </a:p>
        </p:txBody>
      </p:sp>
      <p:graphicFrame>
        <p:nvGraphicFramePr>
          <p:cNvPr id="6" name="Object 5" hidden="1"/>
          <p:cNvGraphicFramePr>
            <a:graphicFrameLocks noChangeAspect="1"/>
          </p:cNvGraphicFramePr>
          <p:nvPr userDrawn="1">
            <p:custDataLst>
              <p:tags r:id="rId2"/>
            </p:custDataLst>
            <p:extLst/>
          </p:nvPr>
        </p:nvGraphicFramePr>
        <p:xfrm>
          <a:off x="1" y="1"/>
          <a:ext cx="119093" cy="158750"/>
        </p:xfrm>
        <a:graphic>
          <a:graphicData uri="http://schemas.openxmlformats.org/presentationml/2006/ole">
            <mc:AlternateContent xmlns:mc="http://schemas.openxmlformats.org/markup-compatibility/2006">
              <mc:Choice xmlns:v="urn:schemas-microsoft-com:vml" Requires="v">
                <p:oleObj spid="_x0000_s31759"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 y="1"/>
                        <a:ext cx="119093" cy="158750"/>
                      </a:xfrm>
                      <a:prstGeom prst="rect">
                        <a:avLst/>
                      </a:prstGeom>
                    </p:spPr>
                  </p:pic>
                </p:oleObj>
              </mc:Fallback>
            </mc:AlternateContent>
          </a:graphicData>
        </a:graphic>
      </p:graphicFrame>
      <p:sp>
        <p:nvSpPr>
          <p:cNvPr id="7" name="Rectangle 6"/>
          <p:cNvSpPr/>
          <p:nvPr userDrawn="1">
            <p:custDataLst>
              <p:tags r:id="rId3"/>
            </p:custDataLst>
          </p:nvPr>
        </p:nvSpPr>
        <p:spPr bwMode="auto">
          <a:xfrm>
            <a:off x="389437"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28" tIns="34265" rIns="68528" bIns="34265" numCol="1" spcCol="0" rtlCol="0" anchor="ctr" anchorCtr="0" compatLnSpc="1">
            <a:prstTxWarp prst="textNoShape">
              <a:avLst/>
            </a:prstTxWarp>
          </a:bodyPr>
          <a:lstStyle/>
          <a:p>
            <a:pPr algn="ctr" defTabSz="685136"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 name="Freeform 105"/>
          <p:cNvSpPr>
            <a:spLocks/>
          </p:cNvSpPr>
          <p:nvPr userDrawn="1">
            <p:custDataLst>
              <p:tags r:id="rId4"/>
            </p:custDataLst>
          </p:nvPr>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06" tIns="30854" rIns="61706" bIns="30854" numCol="1" anchor="t" anchorCtr="0" compatLnSpc="1">
            <a:prstTxWarp prst="textNoShape">
              <a:avLst/>
            </a:prstTxWarp>
          </a:bodyPr>
          <a:lstStyle/>
          <a:p>
            <a:pPr defTabSz="913966"/>
            <a:endParaRPr lang="en-US" sz="1200">
              <a:solidFill>
                <a:srgbClr val="292929"/>
              </a:solidFill>
            </a:endParaRPr>
          </a:p>
        </p:txBody>
      </p:sp>
    </p:spTree>
    <p:extLst>
      <p:ext uri="{BB962C8B-B14F-4D97-AF65-F5344CB8AC3E}">
        <p14:creationId xmlns:p14="http://schemas.microsoft.com/office/powerpoint/2010/main" val="8046692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42282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0508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053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41410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4054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008" y="3452039"/>
            <a:ext cx="4865192" cy="2002536"/>
          </a:xfrm>
        </p:spPr>
        <p:txBody>
          <a:bodyPr vert="horz" wrap="square" lIns="0" tIns="0" rIns="0" bIns="0" rtlCol="0" anchor="ctr" anchorCtr="0">
            <a:noAutofit/>
          </a:bodyPr>
          <a:lstStyle>
            <a:lvl1pPr algn="l" defTabSz="685715" rtl="0" eaLnBrk="1" latinLnBrk="0" hangingPunct="1">
              <a:lnSpc>
                <a:spcPct val="90000"/>
              </a:lnSpc>
              <a:spcBef>
                <a:spcPct val="0"/>
              </a:spcBef>
              <a:buNone/>
              <a:defRPr lang="en-US" sz="4500" b="0" kern="1200" cap="none" spc="-75"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391009" y="5482009"/>
            <a:ext cx="4863590" cy="679801"/>
          </a:xfrm>
        </p:spPr>
        <p:txBody>
          <a:bodyPr vert="horz" wrap="square" lIns="0" tIns="0" rIns="0" bIns="0" rtlCol="0">
            <a:spAutoFit/>
          </a:bodyPr>
          <a:lstStyle>
            <a:lvl1pPr marL="0" indent="0">
              <a:buNone/>
              <a:defRPr lang="en-US" sz="1425"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514132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5" y="2338226"/>
            <a:ext cx="5144840" cy="1391920"/>
          </a:xfrm>
        </p:spPr>
        <p:txBody>
          <a:bodyPr anchor="b" anchorCtr="0"/>
          <a:lstStyle>
            <a:lvl1pPr>
              <a:defRPr kumimoji="0" lang="en-US" sz="5025" b="0" i="0" u="none" strike="noStrike" kern="1200" cap="none" spc="-9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685715"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980947097"/>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4343404"/>
            <a:ext cx="7680341" cy="461665"/>
          </a:xfrm>
        </p:spPr>
        <p:txBody>
          <a:bodyPr>
            <a:noAutofit/>
          </a:bodyPr>
          <a:lstStyle>
            <a:lvl1pPr marL="0" indent="0" algn="l">
              <a:lnSpc>
                <a:spcPct val="90000"/>
              </a:lnSpc>
              <a:spcBef>
                <a:spcPts val="0"/>
              </a:spcBef>
              <a:buNone/>
              <a:defRPr lang="en-US" sz="2700" kern="1200" spc="-53" baseline="0" dirty="0">
                <a:solidFill>
                  <a:schemeClr val="tx1">
                    <a:alpha val="99000"/>
                  </a:schemeClr>
                </a:solidFill>
                <a:latin typeface="+mj-lt"/>
                <a:ea typeface="+mn-ea"/>
                <a:cs typeface="+mn-cs"/>
              </a:defRPr>
            </a:lvl1pPr>
            <a:lvl2pPr marL="342858" indent="0" algn="ctr">
              <a:buNone/>
              <a:defRPr>
                <a:solidFill>
                  <a:schemeClr val="tx1">
                    <a:tint val="75000"/>
                  </a:schemeClr>
                </a:solidFill>
              </a:defRPr>
            </a:lvl2pPr>
            <a:lvl3pPr marL="685715" indent="0" algn="ctr">
              <a:buNone/>
              <a:defRPr>
                <a:solidFill>
                  <a:schemeClr val="tx1">
                    <a:tint val="75000"/>
                  </a:schemeClr>
                </a:solidFill>
              </a:defRPr>
            </a:lvl3pPr>
            <a:lvl4pPr marL="1028573" indent="0" algn="ctr">
              <a:buNone/>
              <a:defRPr>
                <a:solidFill>
                  <a:schemeClr val="tx1">
                    <a:tint val="75000"/>
                  </a:schemeClr>
                </a:solidFill>
              </a:defRPr>
            </a:lvl4pPr>
            <a:lvl5pPr marL="1371431" indent="0" algn="ctr">
              <a:buNone/>
              <a:defRPr>
                <a:solidFill>
                  <a:schemeClr val="tx1">
                    <a:tint val="75000"/>
                  </a:schemeClr>
                </a:solidFill>
              </a:defRPr>
            </a:lvl5pPr>
            <a:lvl6pPr marL="1714288" indent="0" algn="ctr">
              <a:buNone/>
              <a:defRPr>
                <a:solidFill>
                  <a:schemeClr val="tx1">
                    <a:tint val="75000"/>
                  </a:schemeClr>
                </a:solidFill>
              </a:defRPr>
            </a:lvl6pPr>
            <a:lvl7pPr marL="2057146" indent="0" algn="ctr">
              <a:buNone/>
              <a:defRPr>
                <a:solidFill>
                  <a:schemeClr val="tx1">
                    <a:tint val="75000"/>
                  </a:schemeClr>
                </a:solidFill>
              </a:defRPr>
            </a:lvl7pPr>
            <a:lvl8pPr marL="2400004" indent="0" algn="ctr">
              <a:buNone/>
              <a:defRPr>
                <a:solidFill>
                  <a:schemeClr val="tx1">
                    <a:tint val="75000"/>
                  </a:schemeClr>
                </a:solidFill>
              </a:defRPr>
            </a:lvl8pPr>
            <a:lvl9pPr marL="2742861" indent="0" algn="ctr">
              <a:buNone/>
              <a:defRPr>
                <a:solidFill>
                  <a:schemeClr val="tx1">
                    <a:tint val="75000"/>
                  </a:schemeClr>
                </a:solidFill>
              </a:defRPr>
            </a:lvl9pPr>
          </a:lstStyle>
          <a:p>
            <a:pPr marL="0" marR="0" lvl="0" indent="0" algn="l" defTabSz="685715"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30044" y="2739679"/>
            <a:ext cx="768629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0" b="0" kern="1200" cap="none" spc="-3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30044" y="1447800"/>
            <a:ext cx="7680341" cy="914096"/>
          </a:xfrm>
        </p:spPr>
        <p:txBody>
          <a:bodyPr wrap="square" anchor="b">
            <a:noAutofit/>
          </a:bodyPr>
          <a:lstStyle>
            <a:lvl1pPr marL="0" indent="0">
              <a:buNone/>
              <a:defRPr sz="5025" spc="-113">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44688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7" tIns="34274" rIns="68547" bIns="34274" numCol="1" spcCol="0" rtlCol="0" anchor="ctr" anchorCtr="0" compatLnSpc="1">
            <a:prstTxWarp prst="textNoShape">
              <a:avLst/>
            </a:prstTxWarp>
          </a:bodyPr>
          <a:lstStyle/>
          <a:p>
            <a:pPr algn="ctr" defTabSz="685283" fontAlgn="base">
              <a:spcBef>
                <a:spcPct val="0"/>
              </a:spcBef>
              <a:spcAft>
                <a:spcPct val="0"/>
              </a:spcAft>
            </a:pPr>
            <a:endParaRPr lang="en-US" sz="1725" dirty="0">
              <a:gradFill>
                <a:gsLst>
                  <a:gs pos="0">
                    <a:srgbClr val="FFFFFF"/>
                  </a:gs>
                  <a:gs pos="100000">
                    <a:srgbClr val="FFFFFF"/>
                  </a:gs>
                </a:gsLst>
                <a:lin ang="5400000" scaled="0"/>
              </a:gradFill>
            </a:endParaRPr>
          </a:p>
        </p:txBody>
      </p:sp>
      <p:grpSp>
        <p:nvGrpSpPr>
          <p:cNvPr id="16" name="Group 15"/>
          <p:cNvGrpSpPr/>
          <p:nvPr userDrawn="1"/>
        </p:nvGrpSpPr>
        <p:grpSpPr bwMode="black">
          <a:xfrm>
            <a:off x="654636" y="3005013"/>
            <a:ext cx="180078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grpSp>
      <p:sp>
        <p:nvSpPr>
          <p:cNvPr id="3" name="Subtitle 2"/>
          <p:cNvSpPr>
            <a:spLocks noGrp="1"/>
          </p:cNvSpPr>
          <p:nvPr>
            <p:ph type="subTitle" idx="1" hasCustomPrompt="1"/>
          </p:nvPr>
        </p:nvSpPr>
        <p:spPr>
          <a:xfrm>
            <a:off x="2606719" y="3551266"/>
            <a:ext cx="5213438" cy="980765"/>
          </a:xfrm>
        </p:spPr>
        <p:txBody>
          <a:bodyPr vert="horz" wrap="square" lIns="182864" tIns="182864" rIns="0" bIns="0" rtlCol="0" anchor="ctr" anchorCtr="0">
            <a:spAutoFit/>
          </a:bodyPr>
          <a:lstStyle>
            <a:lvl1pPr marL="430970" indent="-428589">
              <a:buNone/>
              <a:defRPr lang="en-US" sz="3300" spc="-75" dirty="0" smtClean="0">
                <a:solidFill>
                  <a:schemeClr val="tx1">
                    <a:alpha val="99000"/>
                  </a:schemeClr>
                </a:solidFill>
                <a:latin typeface="Segoe UI Light" pitchFamily="34" charset="0"/>
              </a:defRPr>
            </a:lvl1pPr>
            <a:lvl2pPr marL="259535" indent="-257153">
              <a:buNone/>
              <a:defRPr lang="en-US" spc="-38" dirty="0" smtClean="0">
                <a:solidFill>
                  <a:schemeClr val="tx1">
                    <a:alpha val="99000"/>
                  </a:schemeClr>
                </a:solidFill>
              </a:defRPr>
            </a:lvl2pPr>
          </a:lstStyle>
          <a:p>
            <a:pPr marL="2381" lvl="0" indent="0">
              <a:spcBef>
                <a:spcPts val="0"/>
              </a:spcBef>
              <a:spcAft>
                <a:spcPts val="675"/>
              </a:spcAft>
              <a:buSzPct val="80000"/>
            </a:pPr>
            <a:r>
              <a:rPr lang="en-US" dirty="0" smtClean="0"/>
              <a:t>Click to edit Master text styles</a:t>
            </a:r>
          </a:p>
          <a:p>
            <a:pPr marL="2381" lvl="1" indent="0">
              <a:spcBef>
                <a:spcPts val="0"/>
              </a:spcBef>
              <a:spcAft>
                <a:spcPts val="675"/>
              </a:spcAft>
              <a:buSzPct val="80000"/>
            </a:pPr>
            <a:r>
              <a:rPr lang="en-US" dirty="0" smtClean="0"/>
              <a:t>Second level</a:t>
            </a:r>
          </a:p>
        </p:txBody>
      </p:sp>
      <p:sp>
        <p:nvSpPr>
          <p:cNvPr id="5" name="Text Placeholder 4"/>
          <p:cNvSpPr>
            <a:spLocks noGrp="1"/>
          </p:cNvSpPr>
          <p:nvPr>
            <p:ph type="body" sz="quarter" idx="11"/>
          </p:nvPr>
        </p:nvSpPr>
        <p:spPr>
          <a:xfrm>
            <a:off x="391008" y="228603"/>
            <a:ext cx="8362081" cy="571310"/>
          </a:xfrm>
        </p:spPr>
        <p:txBody>
          <a:bodyPr vert="horz" wrap="square" lIns="0" tIns="0" rIns="0" bIns="0" rtlCol="0" anchor="t">
            <a:spAutoFit/>
          </a:bodyPr>
          <a:lstStyle>
            <a:lvl1pPr marL="0" indent="0">
              <a:buNone/>
              <a:defRPr lang="en-US" sz="4125" b="0" cap="none" spc="-75"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7398278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571310"/>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7" y="1447799"/>
            <a:ext cx="8363938" cy="1532727"/>
          </a:xfrm>
          <a:prstGeom prst="rect">
            <a:avLst/>
          </a:prstGeom>
        </p:spPr>
        <p:txBody>
          <a:bodyPr/>
          <a:lstStyle>
            <a:lvl1pPr marL="0" indent="0">
              <a:buFont typeface="Wingdings" pitchFamily="2" charset="2"/>
              <a:buNone/>
              <a:defRPr sz="3000">
                <a:solidFill>
                  <a:schemeClr val="tx1">
                    <a:alpha val="99000"/>
                  </a:schemeClr>
                </a:solidFill>
              </a:defRPr>
            </a:lvl1pPr>
            <a:lvl2pPr marL="213104" marR="0" indent="0" algn="l" defTabSz="685715" rtl="0" eaLnBrk="1" fontAlgn="auto" latinLnBrk="0" hangingPunct="1">
              <a:lnSpc>
                <a:spcPct val="90000"/>
              </a:lnSpc>
              <a:spcBef>
                <a:spcPct val="20000"/>
              </a:spcBef>
              <a:spcAft>
                <a:spcPts val="0"/>
              </a:spcAft>
              <a:buClrTx/>
              <a:buSzPct val="90000"/>
              <a:buFont typeface="Wingdings" pitchFamily="2" charset="2"/>
              <a:buNone/>
              <a:tabLst/>
              <a:defRPr lang="en-US" sz="1800" kern="1200" spc="0" baseline="0" dirty="0" smtClean="0">
                <a:solidFill>
                  <a:schemeClr val="tx1">
                    <a:alpha val="99000"/>
                  </a:schemeClr>
                </a:solidFill>
                <a:latin typeface="+mn-lt"/>
                <a:ea typeface="+mn-ea"/>
                <a:cs typeface="+mn-cs"/>
              </a:defRPr>
            </a:lvl2pPr>
            <a:lvl3pPr marL="388112" indent="0">
              <a:buFont typeface="Wingdings" pitchFamily="2" charset="2"/>
              <a:buNone/>
              <a:tabLst/>
              <a:defRPr>
                <a:solidFill>
                  <a:schemeClr val="tx1">
                    <a:alpha val="99000"/>
                  </a:schemeClr>
                </a:solidFill>
                <a:latin typeface="+mn-lt"/>
              </a:defRPr>
            </a:lvl3pPr>
            <a:lvl4pPr marL="555976" indent="0">
              <a:buFont typeface="Wingdings" pitchFamily="2" charset="2"/>
              <a:buNone/>
              <a:defRPr>
                <a:solidFill>
                  <a:schemeClr val="tx1">
                    <a:alpha val="99000"/>
                  </a:schemeClr>
                </a:solidFill>
                <a:latin typeface="+mn-lt"/>
              </a:defRPr>
            </a:lvl4pPr>
            <a:lvl5pPr marL="685742"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201916"/>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7" y="1447799"/>
            <a:ext cx="8363938" cy="1532727"/>
          </a:xfrm>
          <a:prstGeom prst="rect">
            <a:avLst/>
          </a:prstGeom>
        </p:spPr>
        <p:txBody>
          <a:bodyPr/>
          <a:lstStyle>
            <a:lvl1pPr marL="0" indent="0">
              <a:spcBef>
                <a:spcPts val="1800"/>
              </a:spcBef>
              <a:buNone/>
              <a:defRPr sz="3000">
                <a:solidFill>
                  <a:schemeClr val="tx2">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16" indent="0">
              <a:buNone/>
              <a:defRPr lang="en-US" sz="1800" kern="1200" spc="0" baseline="0" dirty="0" smtClean="0">
                <a:solidFill>
                  <a:schemeClr val="tx1">
                    <a:alpha val="99000"/>
                  </a:schemeClr>
                </a:solidFill>
                <a:latin typeface="+mn-lt"/>
                <a:ea typeface="+mn-ea"/>
                <a:cs typeface="+mn-cs"/>
              </a:defRPr>
            </a:lvl3pPr>
            <a:lvl4pPr marL="342871" indent="0">
              <a:buNone/>
              <a:defRPr lang="en-US" sz="1500" kern="1200" spc="0" baseline="0" dirty="0" smtClean="0">
                <a:solidFill>
                  <a:schemeClr val="tx1">
                    <a:alpha val="99000"/>
                  </a:schemeClr>
                </a:solidFill>
                <a:latin typeface="+mn-lt"/>
                <a:ea typeface="+mn-ea"/>
                <a:cs typeface="+mn-cs"/>
              </a:defRPr>
            </a:lvl4pPr>
            <a:lvl5pPr marL="520260" indent="0">
              <a:buNone/>
              <a:defRPr lang="en-US" sz="15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302928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7" y="1447799"/>
            <a:ext cx="8363938" cy="1532727"/>
          </a:xfrm>
          <a:prstGeom prst="rect">
            <a:avLst/>
          </a:prstGeom>
        </p:spPr>
        <p:txBody>
          <a:bodyPr/>
          <a:lstStyle>
            <a:lvl1pPr marL="0" indent="0">
              <a:spcBef>
                <a:spcPts val="1800"/>
              </a:spcBef>
              <a:buNone/>
              <a:defRPr sz="3000">
                <a:solidFill>
                  <a:schemeClr val="tx1">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16" indent="0">
              <a:buNone/>
              <a:defRPr lang="en-US" sz="1800" kern="1200" spc="0" baseline="0" dirty="0" smtClean="0">
                <a:solidFill>
                  <a:schemeClr val="tx1">
                    <a:alpha val="99000"/>
                  </a:schemeClr>
                </a:solidFill>
                <a:latin typeface="+mn-lt"/>
                <a:ea typeface="+mn-ea"/>
                <a:cs typeface="+mn-cs"/>
              </a:defRPr>
            </a:lvl3pPr>
            <a:lvl4pPr marL="342871" indent="0">
              <a:buNone/>
              <a:defRPr lang="en-US" sz="1500" kern="1200" spc="0" baseline="0" dirty="0" smtClean="0">
                <a:solidFill>
                  <a:schemeClr val="tx1">
                    <a:alpha val="99000"/>
                  </a:schemeClr>
                </a:solidFill>
                <a:latin typeface="+mn-lt"/>
                <a:ea typeface="+mn-ea"/>
                <a:cs typeface="+mn-cs"/>
              </a:defRPr>
            </a:lvl4pPr>
            <a:lvl5pPr marL="520260" indent="0">
              <a:buNone/>
              <a:defRPr lang="en-US" sz="15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206163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90627" y="1447802"/>
            <a:ext cx="4047274" cy="1763560"/>
          </a:xfrm>
        </p:spPr>
        <p:txBody>
          <a:bodyPr>
            <a:spAutoFit/>
          </a:bodyPr>
          <a:lstStyle>
            <a:lvl1pPr marL="219057" indent="-219057">
              <a:spcBef>
                <a:spcPts val="900"/>
              </a:spcBef>
              <a:buClr>
                <a:schemeClr val="tx1"/>
              </a:buClr>
              <a:buFont typeface="Wingdings" pitchFamily="2" charset="2"/>
              <a:buChar char=""/>
              <a:defRPr/>
            </a:lvl1pPr>
            <a:lvl2pPr marL="390493" indent="-171436">
              <a:defRPr sz="1500"/>
            </a:lvl2pPr>
            <a:lvl3pPr marL="514308" indent="-123815">
              <a:tabLst/>
              <a:defRPr sz="1500"/>
            </a:lvl3pPr>
            <a:lvl4pPr marL="647646" indent="-133340">
              <a:defRPr/>
            </a:lvl4pPr>
            <a:lvl5pPr marL="771461" indent="-12381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2" y="1447802"/>
            <a:ext cx="4047274" cy="1763560"/>
          </a:xfrm>
        </p:spPr>
        <p:txBody>
          <a:bodyPr>
            <a:spAutoFit/>
          </a:bodyPr>
          <a:lstStyle>
            <a:lvl1pPr marL="254773" indent="-254773">
              <a:spcBef>
                <a:spcPts val="900"/>
              </a:spcBef>
              <a:buFont typeface="Wingdings" pitchFamily="2" charset="2"/>
              <a:buChar char=""/>
              <a:defRPr lang="en-US" sz="2700" kern="1200" spc="-53" baseline="0" dirty="0" smtClean="0">
                <a:solidFill>
                  <a:schemeClr val="tx1">
                    <a:alpha val="99000"/>
                  </a:schemeClr>
                </a:solidFill>
                <a:latin typeface="+mj-lt"/>
                <a:ea typeface="+mn-ea"/>
                <a:cs typeface="+mn-cs"/>
              </a:defRPr>
            </a:lvl1pPr>
            <a:lvl2pPr marL="476211" indent="-257153">
              <a:defRPr lang="en-US" sz="1500" kern="1200" spc="0" baseline="0" dirty="0" smtClean="0">
                <a:solidFill>
                  <a:schemeClr val="tx1">
                    <a:alpha val="99000"/>
                  </a:schemeClr>
                </a:solidFill>
                <a:latin typeface="+mn-lt"/>
                <a:ea typeface="+mn-ea"/>
                <a:cs typeface="+mn-cs"/>
              </a:defRPr>
            </a:lvl2pPr>
            <a:lvl3pPr marL="647646" indent="-257153">
              <a:defRPr lang="en-US" sz="1500" kern="1200" spc="0" baseline="0" dirty="0" smtClean="0">
                <a:solidFill>
                  <a:schemeClr val="tx1">
                    <a:alpha val="99000"/>
                  </a:schemeClr>
                </a:solidFill>
                <a:latin typeface="+mn-lt"/>
                <a:ea typeface="+mn-ea"/>
                <a:cs typeface="+mn-cs"/>
              </a:defRPr>
            </a:lvl3pPr>
            <a:lvl4pPr marL="771461" indent="-257153">
              <a:defRPr lang="en-US" sz="1500" kern="1200" spc="0" baseline="0" dirty="0" smtClean="0">
                <a:solidFill>
                  <a:schemeClr val="tx1">
                    <a:alpha val="99000"/>
                  </a:schemeClr>
                </a:solidFill>
                <a:latin typeface="+mn-lt"/>
                <a:ea typeface="+mn-ea"/>
                <a:cs typeface="+mn-cs"/>
              </a:defRPr>
            </a:lvl4pPr>
            <a:lvl5pPr marL="904800" indent="-257153">
              <a:defRPr lang="en-US" sz="1500" kern="1200" spc="0" baseline="0" dirty="0">
                <a:solidFill>
                  <a:schemeClr val="tx1">
                    <a:alpha val="99000"/>
                  </a:schemeClr>
                </a:solidFill>
                <a:latin typeface="+mn-lt"/>
                <a:ea typeface="+mn-ea"/>
                <a:cs typeface="+mn-cs"/>
              </a:defRPr>
            </a:lvl5pPr>
          </a:lstStyle>
          <a:p>
            <a:pPr marL="219057" marR="0" lvl="0"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19057" marR="0" lvl="1"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19057" marR="0" lvl="2"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19057" marR="0" lvl="3"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19057" marR="0" lvl="4"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44785076"/>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7729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571310"/>
          </a:xfrm>
        </p:spPr>
        <p:txBody>
          <a:bodyPr/>
          <a:lstStyle>
            <a:lvl1pPr>
              <a:defRPr sz="4125"/>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2"/>
            <a:ext cx="4115872" cy="1500411"/>
          </a:xfrm>
        </p:spPr>
        <p:txBody>
          <a:bodyPr/>
          <a:lstStyle>
            <a:lvl1pPr marL="255963" indent="-255963">
              <a:lnSpc>
                <a:spcPct val="90000"/>
              </a:lnSpc>
              <a:buSzPct val="80000"/>
              <a:buFont typeface="Arial" pitchFamily="34" charset="0"/>
              <a:buChar char="•"/>
              <a:defRPr sz="2400"/>
            </a:lvl1pPr>
            <a:lvl2pPr marL="470258" indent="-214295">
              <a:lnSpc>
                <a:spcPct val="90000"/>
              </a:lnSpc>
              <a:buSzPct val="80000"/>
              <a:buFont typeface="Arial" pitchFamily="34" charset="0"/>
              <a:buChar char="•"/>
              <a:defRPr sz="2100"/>
            </a:lvl2pPr>
            <a:lvl3pPr marL="685742" indent="-215486">
              <a:lnSpc>
                <a:spcPct val="90000"/>
              </a:lnSpc>
              <a:buSzPct val="80000"/>
              <a:buFont typeface="Arial" pitchFamily="34" charset="0"/>
              <a:buChar char="•"/>
              <a:defRPr sz="1800"/>
            </a:lvl3pPr>
            <a:lvl4pPr marL="1284578" indent="-169055">
              <a:lnSpc>
                <a:spcPct val="90000"/>
              </a:lnSpc>
              <a:buSzPct val="80000"/>
              <a:buFont typeface="Arial" pitchFamily="34" charset="0"/>
              <a:buChar char="•"/>
              <a:defRPr sz="1500"/>
            </a:lvl4pPr>
            <a:lvl5pPr marL="1458394" indent="-173816">
              <a:lnSpc>
                <a:spcPct val="90000"/>
              </a:lnSpc>
              <a:buSzPct val="80000"/>
              <a:buFont typeface="Arial" pitchFamily="34" charset="0"/>
              <a:buChar char="•"/>
              <a:defRPr sz="1500"/>
            </a:lvl5pPr>
            <a:lvl6pPr>
              <a:defRPr sz="1425"/>
            </a:lvl6pPr>
            <a:lvl7pPr>
              <a:defRPr sz="1425"/>
            </a:lvl7pPr>
            <a:lvl8pPr>
              <a:defRPr sz="1425"/>
            </a:lvl8pPr>
            <a:lvl9pPr>
              <a:defRPr sz="14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3"/>
            <a:ext cx="4115872" cy="1500411"/>
          </a:xfrm>
        </p:spPr>
        <p:txBody>
          <a:bodyPr/>
          <a:lstStyle>
            <a:lvl1pPr marL="342871" indent="-342871">
              <a:lnSpc>
                <a:spcPct val="90000"/>
              </a:lnSpc>
              <a:buSzPct val="80000"/>
              <a:buFont typeface="Arial" pitchFamily="34" charset="0"/>
              <a:buChar char="•"/>
              <a:defRPr lang="en-US" sz="2400" kern="1200" spc="-53" baseline="0" dirty="0" smtClean="0">
                <a:solidFill>
                  <a:schemeClr val="tx1">
                    <a:alpha val="99000"/>
                  </a:schemeClr>
                </a:solidFill>
                <a:latin typeface="+mj-lt"/>
                <a:ea typeface="+mn-ea"/>
                <a:cs typeface="+mn-cs"/>
              </a:defRPr>
            </a:lvl1pPr>
            <a:lvl2pPr marL="598835" indent="-342871">
              <a:lnSpc>
                <a:spcPct val="90000"/>
              </a:lnSpc>
              <a:buSzPct val="80000"/>
              <a:buFont typeface="Arial" pitchFamily="34" charset="0"/>
              <a:buChar char="•"/>
              <a:defRPr lang="en-US" sz="2100" kern="1200" spc="0" baseline="0" dirty="0" smtClean="0">
                <a:solidFill>
                  <a:schemeClr val="tx1">
                    <a:alpha val="99000"/>
                  </a:schemeClr>
                </a:solidFill>
                <a:latin typeface="+mn-lt"/>
                <a:ea typeface="+mn-ea"/>
                <a:cs typeface="+mn-cs"/>
              </a:defRPr>
            </a:lvl2pPr>
            <a:lvl3pPr marL="727411" indent="-257153">
              <a:lnSpc>
                <a:spcPct val="90000"/>
              </a:lnSpc>
              <a:buSzPct val="80000"/>
              <a:buFont typeface="Arial" pitchFamily="34" charset="0"/>
              <a:buChar char="•"/>
              <a:defRPr lang="en-US" sz="1800" kern="1200" spc="0" baseline="0" dirty="0" smtClean="0">
                <a:solidFill>
                  <a:schemeClr val="tx1">
                    <a:alpha val="99000"/>
                  </a:schemeClr>
                </a:solidFill>
                <a:latin typeface="+mn-lt"/>
                <a:ea typeface="+mn-ea"/>
                <a:cs typeface="+mn-cs"/>
              </a:defRPr>
            </a:lvl3pPr>
            <a:lvl4pPr marL="1372677" indent="-257153">
              <a:lnSpc>
                <a:spcPct val="90000"/>
              </a:lnSpc>
              <a:buSzPct val="80000"/>
              <a:buFont typeface="Arial" pitchFamily="34" charset="0"/>
              <a:buChar char="•"/>
              <a:defRPr lang="en-US" sz="1500" kern="1200" spc="0" baseline="0" dirty="0" smtClean="0">
                <a:solidFill>
                  <a:schemeClr val="tx1">
                    <a:alpha val="99000"/>
                  </a:schemeClr>
                </a:solidFill>
                <a:latin typeface="+mn-lt"/>
                <a:ea typeface="+mn-ea"/>
                <a:cs typeface="+mn-cs"/>
              </a:defRPr>
            </a:lvl4pPr>
            <a:lvl5pPr marL="1541732" indent="-257153">
              <a:lnSpc>
                <a:spcPct val="90000"/>
              </a:lnSpc>
              <a:buSzPct val="80000"/>
              <a:buFont typeface="Arial" pitchFamily="34" charset="0"/>
              <a:buChar char="•"/>
              <a:defRPr lang="en-US" sz="1500" kern="1200" spc="0" baseline="0" dirty="0">
                <a:solidFill>
                  <a:schemeClr val="tx1">
                    <a:alpha val="99000"/>
                  </a:schemeClr>
                </a:solidFill>
                <a:latin typeface="+mn-lt"/>
                <a:ea typeface="+mn-ea"/>
                <a:cs typeface="+mn-cs"/>
              </a:defRPr>
            </a:lvl5pPr>
            <a:lvl6pPr>
              <a:defRPr sz="1425"/>
            </a:lvl6pPr>
            <a:lvl7pPr>
              <a:defRPr sz="1425"/>
            </a:lvl7pPr>
            <a:lvl8pPr>
              <a:defRPr sz="1425"/>
            </a:lvl8pPr>
            <a:lvl9pPr>
              <a:defRPr sz="1425"/>
            </a:lvl9pPr>
          </a:lstStyle>
          <a:p>
            <a:pPr marL="255963" marR="0" lvl="0"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255963" marR="0" lvl="1"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255963" marR="0" lvl="2"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255963" marR="0" lvl="3"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255963" marR="0" lvl="4"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421571452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571310"/>
          </a:xfrm>
        </p:spPr>
        <p:txBody>
          <a:bodyPr/>
          <a:lstStyle>
            <a:lvl1pPr>
              <a:defRPr sz="4125"/>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604"/>
            <a:ext cx="4115872" cy="332399"/>
          </a:xfrm>
        </p:spPr>
        <p:txBody>
          <a:bodyPr anchor="b"/>
          <a:lstStyle>
            <a:lvl1pPr marL="0" indent="0">
              <a:lnSpc>
                <a:spcPct val="90000"/>
              </a:lnSpc>
              <a:spcBef>
                <a:spcPts val="0"/>
              </a:spcBef>
              <a:buNone/>
              <a:defRPr sz="2400" b="0">
                <a:latin typeface="Segoe UI Light" pitchFamily="34" charset="0"/>
              </a:defRPr>
            </a:lvl1pPr>
            <a:lvl2pPr marL="342858" indent="0">
              <a:buNone/>
              <a:defRPr sz="1500" b="1"/>
            </a:lvl2pPr>
            <a:lvl3pPr marL="685715" indent="0">
              <a:buNone/>
              <a:defRPr sz="1425" b="1"/>
            </a:lvl3pPr>
            <a:lvl4pPr marL="1028573" indent="0">
              <a:buNone/>
              <a:defRPr sz="1200" b="1"/>
            </a:lvl4pPr>
            <a:lvl5pPr marL="1371431" indent="0">
              <a:buNone/>
              <a:defRPr sz="1200" b="1"/>
            </a:lvl5pPr>
            <a:lvl6pPr marL="1714288" indent="0">
              <a:buNone/>
              <a:defRPr sz="1200" b="1"/>
            </a:lvl6pPr>
            <a:lvl7pPr marL="2057146" indent="0">
              <a:buNone/>
              <a:defRPr sz="1200" b="1"/>
            </a:lvl7pPr>
            <a:lvl8pPr marL="2400004" indent="0">
              <a:buNone/>
              <a:defRPr sz="1200" b="1"/>
            </a:lvl8pPr>
            <a:lvl9pPr marL="274286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2" y="2266798"/>
            <a:ext cx="4114800" cy="1458861"/>
          </a:xfrm>
        </p:spPr>
        <p:txBody>
          <a:bodyPr/>
          <a:lstStyle>
            <a:lvl1pPr marL="302393" indent="-302393">
              <a:buSzPct val="80000"/>
              <a:buFont typeface="Arial" pitchFamily="34" charset="0"/>
              <a:buChar char="•"/>
              <a:defRPr sz="2100"/>
            </a:lvl1pPr>
            <a:lvl2pPr marL="558357" indent="-241677">
              <a:buSzPct val="80000"/>
              <a:buFont typeface="Arial" pitchFamily="34" charset="0"/>
              <a:buChar char="•"/>
              <a:defRPr sz="2100"/>
            </a:lvl2pPr>
            <a:lvl3pPr marL="770270" indent="-211914" defTabSz="772652">
              <a:buSzPct val="80000"/>
              <a:buFont typeface="Arial" pitchFamily="34" charset="0"/>
              <a:buChar char="•"/>
              <a:defRPr sz="1800"/>
            </a:lvl3pPr>
            <a:lvl4pPr marL="988137" indent="-215486">
              <a:buSzPct val="80000"/>
              <a:buFont typeface="Arial" pitchFamily="34" charset="0"/>
              <a:buChar char="•"/>
              <a:defRPr sz="1500"/>
            </a:lvl4pPr>
            <a:lvl5pPr marL="1156001" indent="-167864">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604"/>
            <a:ext cx="4115872" cy="332399"/>
          </a:xfrm>
        </p:spPr>
        <p:txBody>
          <a:bodyPr anchor="b"/>
          <a:lstStyle>
            <a:lvl1pPr marL="0" indent="0">
              <a:lnSpc>
                <a:spcPct val="90000"/>
              </a:lnSpc>
              <a:spcBef>
                <a:spcPts val="0"/>
              </a:spcBef>
              <a:buNone/>
              <a:defRPr sz="2400" b="0">
                <a:latin typeface="Segoe UI Light" pitchFamily="34" charset="0"/>
              </a:defRPr>
            </a:lvl1pPr>
            <a:lvl2pPr marL="342858" indent="0">
              <a:buNone/>
              <a:defRPr sz="1500" b="1"/>
            </a:lvl2pPr>
            <a:lvl3pPr marL="685715" indent="0">
              <a:buNone/>
              <a:defRPr sz="1425" b="1"/>
            </a:lvl3pPr>
            <a:lvl4pPr marL="1028573" indent="0">
              <a:buNone/>
              <a:defRPr sz="1200" b="1"/>
            </a:lvl4pPr>
            <a:lvl5pPr marL="1371431" indent="0">
              <a:buNone/>
              <a:defRPr sz="1200" b="1"/>
            </a:lvl5pPr>
            <a:lvl6pPr marL="1714288" indent="0">
              <a:buNone/>
              <a:defRPr sz="1200" b="1"/>
            </a:lvl6pPr>
            <a:lvl7pPr marL="2057146" indent="0">
              <a:buNone/>
              <a:defRPr sz="1200" b="1"/>
            </a:lvl7pPr>
            <a:lvl8pPr marL="2400004" indent="0">
              <a:buNone/>
              <a:defRPr sz="1200" b="1"/>
            </a:lvl8pPr>
            <a:lvl9pPr marL="274286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9"/>
            <a:ext cx="4115872" cy="1458861"/>
          </a:xfrm>
        </p:spPr>
        <p:txBody>
          <a:bodyPr/>
          <a:lstStyle>
            <a:lvl1pPr marL="222222" indent="-222222">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71" indent="-34287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33" indent="-257153">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05" indent="-257153">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10" indent="-257153">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05" indent="-257153">
              <a:defRPr sz="1200"/>
            </a:lvl6pPr>
            <a:lvl7pPr marL="1202432" indent="-214295">
              <a:defRPr sz="1200"/>
            </a:lvl7pPr>
            <a:lvl8pPr>
              <a:defRPr sz="1200"/>
            </a:lvl8pPr>
            <a:lvl9pPr>
              <a:defRPr sz="1200"/>
            </a:lvl9pPr>
          </a:lstStyle>
          <a:p>
            <a:pPr marL="302393" lvl="0" indent="-302393" algn="l" defTabSz="685715" rtl="0" eaLnBrk="1" latinLnBrk="0" hangingPunct="1">
              <a:lnSpc>
                <a:spcPct val="90000"/>
              </a:lnSpc>
              <a:spcBef>
                <a:spcPct val="20000"/>
              </a:spcBef>
              <a:buSzPct val="80000"/>
            </a:pPr>
            <a:r>
              <a:rPr lang="en-US" smtClean="0"/>
              <a:t>Click to edit Master text styles</a:t>
            </a:r>
          </a:p>
          <a:p>
            <a:pPr marL="302393" lvl="1" indent="-302393" algn="l" defTabSz="685715" rtl="0" eaLnBrk="1" latinLnBrk="0" hangingPunct="1">
              <a:lnSpc>
                <a:spcPct val="90000"/>
              </a:lnSpc>
              <a:spcBef>
                <a:spcPct val="20000"/>
              </a:spcBef>
              <a:buSzPct val="80000"/>
            </a:pPr>
            <a:r>
              <a:rPr lang="en-US" smtClean="0"/>
              <a:t>Second level</a:t>
            </a:r>
          </a:p>
          <a:p>
            <a:pPr marL="302393" lvl="2" indent="-302393" algn="l" defTabSz="685715" rtl="0" eaLnBrk="1" latinLnBrk="0" hangingPunct="1">
              <a:lnSpc>
                <a:spcPct val="90000"/>
              </a:lnSpc>
              <a:spcBef>
                <a:spcPct val="20000"/>
              </a:spcBef>
              <a:buSzPct val="80000"/>
            </a:pPr>
            <a:r>
              <a:rPr lang="en-US" smtClean="0"/>
              <a:t>Third level</a:t>
            </a:r>
          </a:p>
          <a:p>
            <a:pPr marL="302393" lvl="3" indent="-302393" algn="l" defTabSz="685715" rtl="0" eaLnBrk="1" latinLnBrk="0" hangingPunct="1">
              <a:lnSpc>
                <a:spcPct val="90000"/>
              </a:lnSpc>
              <a:spcBef>
                <a:spcPct val="20000"/>
              </a:spcBef>
              <a:buSzPct val="80000"/>
            </a:pPr>
            <a:r>
              <a:rPr lang="en-US" smtClean="0"/>
              <a:t>Fourth level</a:t>
            </a:r>
          </a:p>
          <a:p>
            <a:pPr marL="302393" lvl="4" indent="-302393" algn="l" defTabSz="685715"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494548750"/>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2">
                    <a:alpha val="99000"/>
                  </a:schemeClr>
                </a:solidFill>
                <a:latin typeface="+mj-lt"/>
              </a:defRPr>
            </a:lvl1pPr>
            <a:lvl2pPr marL="0" indent="0">
              <a:buNone/>
              <a:defRPr sz="1500"/>
            </a:lvl2pPr>
            <a:lvl3pPr marL="175008" indent="0">
              <a:buNone/>
              <a:defRPr sz="1500"/>
            </a:lvl3pPr>
            <a:lvl4pPr marL="342871" indent="0">
              <a:buNone/>
              <a:defRPr sz="1500"/>
            </a:lvl4pPr>
            <a:lvl5pPr marL="520260" indent="0">
              <a:buNone/>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447802"/>
            <a:ext cx="4047274" cy="1846659"/>
          </a:xfrm>
        </p:spPr>
        <p:txBody>
          <a:bodyPr/>
          <a:lstStyle>
            <a:lvl1pPr marL="0" indent="0">
              <a:spcBef>
                <a:spcPts val="900"/>
              </a:spcBef>
              <a:buNone/>
              <a:defRPr lang="en-US" sz="3000" kern="1200" spc="-53" baseline="0" dirty="0" smtClean="0">
                <a:solidFill>
                  <a:schemeClr val="tx2">
                    <a:alpha val="99000"/>
                  </a:schemeClr>
                </a:solidFill>
                <a:latin typeface="+mj-lt"/>
                <a:ea typeface="+mn-ea"/>
                <a:cs typeface="+mn-cs"/>
              </a:defRPr>
            </a:lvl1pPr>
            <a:lvl2pPr marL="238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08"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5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499"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50326456"/>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1">
                    <a:alpha val="99000"/>
                  </a:schemeClr>
                </a:solidFill>
                <a:latin typeface="+mj-lt"/>
              </a:defRPr>
            </a:lvl1pPr>
            <a:lvl2pPr marL="0" indent="0">
              <a:buNone/>
              <a:defRPr sz="1500">
                <a:solidFill>
                  <a:schemeClr val="tx1">
                    <a:alpha val="99000"/>
                  </a:schemeClr>
                </a:solidFill>
              </a:defRPr>
            </a:lvl2pPr>
            <a:lvl3pPr marL="175008" indent="0">
              <a:buNone/>
              <a:defRPr sz="1500">
                <a:solidFill>
                  <a:schemeClr val="tx1">
                    <a:alpha val="99000"/>
                  </a:schemeClr>
                </a:solidFill>
              </a:defRPr>
            </a:lvl3pPr>
            <a:lvl4pPr marL="342871" indent="0">
              <a:buNone/>
              <a:defRPr sz="1500">
                <a:solidFill>
                  <a:schemeClr val="tx1">
                    <a:alpha val="99000"/>
                  </a:schemeClr>
                </a:solidFill>
              </a:defRPr>
            </a:lvl4pPr>
            <a:lvl5pPr marL="520260" indent="0">
              <a:buNone/>
              <a:defRPr sz="15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447802"/>
            <a:ext cx="4047274" cy="1846659"/>
          </a:xfrm>
        </p:spPr>
        <p:txBody>
          <a:bodyPr/>
          <a:lstStyle>
            <a:lvl1pPr marL="0" indent="0">
              <a:spcBef>
                <a:spcPts val="900"/>
              </a:spcBef>
              <a:buNone/>
              <a:defRPr lang="en-US" sz="3000" kern="1200" spc="-53" baseline="0" dirty="0" smtClean="0">
                <a:solidFill>
                  <a:schemeClr val="tx1">
                    <a:alpha val="99000"/>
                  </a:schemeClr>
                </a:solidFill>
                <a:latin typeface="+mj-lt"/>
                <a:ea typeface="+mn-ea"/>
                <a:cs typeface="+mn-cs"/>
              </a:defRPr>
            </a:lvl1pPr>
            <a:lvl2pPr marL="238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08"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5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499"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44958215"/>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0009142"/>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9268841"/>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9144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1" tIns="34286" rIns="68571" bIns="34286" numCol="1" rtlCol="0" anchor="ctr" anchorCtr="0" compatLnSpc="1">
            <a:prstTxWarp prst="textNoShape">
              <a:avLst/>
            </a:prstTxWarp>
          </a:bodyPr>
          <a:lstStyle/>
          <a:p>
            <a:pPr algn="ctr" defTabSz="685517" fontAlgn="base">
              <a:spcBef>
                <a:spcPct val="0"/>
              </a:spcBef>
              <a:spcAft>
                <a:spcPct val="0"/>
              </a:spcAft>
            </a:pPr>
            <a:endParaRPr lang="en-US" sz="1725"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1" y="1716026"/>
            <a:ext cx="8366320" cy="144962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773" indent="0">
              <a:buNone/>
              <a:defRPr>
                <a:gradFill>
                  <a:gsLst>
                    <a:gs pos="1250">
                      <a:srgbClr val="000000"/>
                    </a:gs>
                    <a:gs pos="100000">
                      <a:srgbClr val="000000"/>
                    </a:gs>
                  </a:gsLst>
                  <a:lin ang="5400000" scaled="0"/>
                </a:gradFill>
                <a:latin typeface="Consolas" pitchFamily="49" charset="0"/>
                <a:cs typeface="Consolas" pitchFamily="49" charset="0"/>
              </a:defRPr>
            </a:lvl2pPr>
            <a:lvl3pPr marL="429780" indent="0">
              <a:buNone/>
              <a:defRPr>
                <a:gradFill>
                  <a:gsLst>
                    <a:gs pos="1250">
                      <a:srgbClr val="000000"/>
                    </a:gs>
                    <a:gs pos="100000">
                      <a:srgbClr val="000000"/>
                    </a:gs>
                  </a:gsLst>
                  <a:lin ang="5400000" scaled="0"/>
                </a:gradFill>
                <a:latin typeface="Consolas" pitchFamily="49" charset="0"/>
                <a:cs typeface="Consolas" pitchFamily="49" charset="0"/>
              </a:defRPr>
            </a:lvl3pPr>
            <a:lvl4pPr marL="59883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65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256115"/>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5405138"/>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8" y="228602"/>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7" y="1447799"/>
            <a:ext cx="8363938" cy="1491177"/>
          </a:xfrm>
          <a:prstGeom prst="rect">
            <a:avLst/>
          </a:prstGeom>
        </p:spPr>
        <p:txBody>
          <a:bodyPr/>
          <a:lstStyle>
            <a:lvl1pPr marL="257153" indent="-25715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448" indent="-21429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742" indent="-21429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178" indent="-17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614" indent="-17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8"/>
            <a:ext cx="9144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7398034"/>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2"/>
            <a:ext cx="8363938" cy="571310"/>
          </a:xfrm>
        </p:spPr>
        <p:txBody>
          <a:bodyPr/>
          <a:lstStyle>
            <a:lvl1pPr>
              <a:defRPr sz="412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7"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27" indent="-30240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672" indent="-2595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074" indent="-25240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1500115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2.xml"/><Relationship Id="rId13" Type="http://schemas.openxmlformats.org/officeDocument/2006/relationships/slideLayout" Target="../slideLayouts/slideLayout207.xml"/><Relationship Id="rId18" Type="http://schemas.openxmlformats.org/officeDocument/2006/relationships/slideLayout" Target="../slideLayouts/slideLayout212.xml"/><Relationship Id="rId3" Type="http://schemas.openxmlformats.org/officeDocument/2006/relationships/slideLayout" Target="../slideLayouts/slideLayout197.xml"/><Relationship Id="rId7" Type="http://schemas.openxmlformats.org/officeDocument/2006/relationships/slideLayout" Target="../slideLayouts/slideLayout201.xml"/><Relationship Id="rId12" Type="http://schemas.openxmlformats.org/officeDocument/2006/relationships/slideLayout" Target="../slideLayouts/slideLayout206.xml"/><Relationship Id="rId17" Type="http://schemas.openxmlformats.org/officeDocument/2006/relationships/slideLayout" Target="../slideLayouts/slideLayout211.xml"/><Relationship Id="rId2" Type="http://schemas.openxmlformats.org/officeDocument/2006/relationships/slideLayout" Target="../slideLayouts/slideLayout196.xml"/><Relationship Id="rId16" Type="http://schemas.openxmlformats.org/officeDocument/2006/relationships/slideLayout" Target="../slideLayouts/slideLayout210.xml"/><Relationship Id="rId20" Type="http://schemas.openxmlformats.org/officeDocument/2006/relationships/theme" Target="../theme/theme10.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slideLayout" Target="../slideLayouts/slideLayout205.xml"/><Relationship Id="rId5" Type="http://schemas.openxmlformats.org/officeDocument/2006/relationships/slideLayout" Target="../slideLayouts/slideLayout199.xml"/><Relationship Id="rId15" Type="http://schemas.openxmlformats.org/officeDocument/2006/relationships/slideLayout" Target="../slideLayouts/slideLayout209.xml"/><Relationship Id="rId10" Type="http://schemas.openxmlformats.org/officeDocument/2006/relationships/slideLayout" Target="../slideLayouts/slideLayout204.xml"/><Relationship Id="rId19" Type="http://schemas.openxmlformats.org/officeDocument/2006/relationships/slideLayout" Target="../slideLayouts/slideLayout213.xml"/><Relationship Id="rId4" Type="http://schemas.openxmlformats.org/officeDocument/2006/relationships/slideLayout" Target="../slideLayouts/slideLayout198.xml"/><Relationship Id="rId9" Type="http://schemas.openxmlformats.org/officeDocument/2006/relationships/slideLayout" Target="../slideLayouts/slideLayout203.xml"/><Relationship Id="rId14" Type="http://schemas.openxmlformats.org/officeDocument/2006/relationships/slideLayout" Target="../slideLayouts/slideLayout2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slideLayout" Target="../slideLayouts/slideLayout226.xml"/><Relationship Id="rId18" Type="http://schemas.openxmlformats.org/officeDocument/2006/relationships/slideLayout" Target="../slideLayouts/slideLayout231.xml"/><Relationship Id="rId3" Type="http://schemas.openxmlformats.org/officeDocument/2006/relationships/slideLayout" Target="../slideLayouts/slideLayout216.xml"/><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0" Type="http://schemas.openxmlformats.org/officeDocument/2006/relationships/theme" Target="../theme/theme11.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5" Type="http://schemas.openxmlformats.org/officeDocument/2006/relationships/slideLayout" Target="../slideLayouts/slideLayout228.xml"/><Relationship Id="rId10" Type="http://schemas.openxmlformats.org/officeDocument/2006/relationships/slideLayout" Target="../slideLayouts/slideLayout223.xml"/><Relationship Id="rId19" Type="http://schemas.openxmlformats.org/officeDocument/2006/relationships/slideLayout" Target="../slideLayouts/slideLayout232.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40.xml"/><Relationship Id="rId13" Type="http://schemas.openxmlformats.org/officeDocument/2006/relationships/slideLayout" Target="../slideLayouts/slideLayout245.xml"/><Relationship Id="rId18" Type="http://schemas.openxmlformats.org/officeDocument/2006/relationships/slideLayout" Target="../slideLayouts/slideLayout250.xml"/><Relationship Id="rId26" Type="http://schemas.openxmlformats.org/officeDocument/2006/relationships/slideLayout" Target="../slideLayouts/slideLayout258.xml"/><Relationship Id="rId3" Type="http://schemas.openxmlformats.org/officeDocument/2006/relationships/slideLayout" Target="../slideLayouts/slideLayout235.xml"/><Relationship Id="rId21" Type="http://schemas.openxmlformats.org/officeDocument/2006/relationships/slideLayout" Target="../slideLayouts/slideLayout253.xml"/><Relationship Id="rId7" Type="http://schemas.openxmlformats.org/officeDocument/2006/relationships/slideLayout" Target="../slideLayouts/slideLayout239.xml"/><Relationship Id="rId12" Type="http://schemas.openxmlformats.org/officeDocument/2006/relationships/slideLayout" Target="../slideLayouts/slideLayout244.xml"/><Relationship Id="rId17" Type="http://schemas.openxmlformats.org/officeDocument/2006/relationships/slideLayout" Target="../slideLayouts/slideLayout249.xml"/><Relationship Id="rId25" Type="http://schemas.openxmlformats.org/officeDocument/2006/relationships/slideLayout" Target="../slideLayouts/slideLayout257.xml"/><Relationship Id="rId33" Type="http://schemas.openxmlformats.org/officeDocument/2006/relationships/theme" Target="../theme/theme12.xml"/><Relationship Id="rId2" Type="http://schemas.openxmlformats.org/officeDocument/2006/relationships/slideLayout" Target="../slideLayouts/slideLayout234.xml"/><Relationship Id="rId16" Type="http://schemas.openxmlformats.org/officeDocument/2006/relationships/slideLayout" Target="../slideLayouts/slideLayout248.xml"/><Relationship Id="rId20" Type="http://schemas.openxmlformats.org/officeDocument/2006/relationships/slideLayout" Target="../slideLayouts/slideLayout252.xml"/><Relationship Id="rId29" Type="http://schemas.openxmlformats.org/officeDocument/2006/relationships/slideLayout" Target="../slideLayouts/slideLayout261.xml"/><Relationship Id="rId1" Type="http://schemas.openxmlformats.org/officeDocument/2006/relationships/slideLayout" Target="../slideLayouts/slideLayout233.xml"/><Relationship Id="rId6" Type="http://schemas.openxmlformats.org/officeDocument/2006/relationships/slideLayout" Target="../slideLayouts/slideLayout238.xml"/><Relationship Id="rId11" Type="http://schemas.openxmlformats.org/officeDocument/2006/relationships/slideLayout" Target="../slideLayouts/slideLayout243.xml"/><Relationship Id="rId24" Type="http://schemas.openxmlformats.org/officeDocument/2006/relationships/slideLayout" Target="../slideLayouts/slideLayout256.xml"/><Relationship Id="rId32" Type="http://schemas.openxmlformats.org/officeDocument/2006/relationships/slideLayout" Target="../slideLayouts/slideLayout264.xml"/><Relationship Id="rId5" Type="http://schemas.openxmlformats.org/officeDocument/2006/relationships/slideLayout" Target="../slideLayouts/slideLayout237.xml"/><Relationship Id="rId15" Type="http://schemas.openxmlformats.org/officeDocument/2006/relationships/slideLayout" Target="../slideLayouts/slideLayout247.xml"/><Relationship Id="rId23" Type="http://schemas.openxmlformats.org/officeDocument/2006/relationships/slideLayout" Target="../slideLayouts/slideLayout255.xml"/><Relationship Id="rId28" Type="http://schemas.openxmlformats.org/officeDocument/2006/relationships/slideLayout" Target="../slideLayouts/slideLayout260.xml"/><Relationship Id="rId10" Type="http://schemas.openxmlformats.org/officeDocument/2006/relationships/slideLayout" Target="../slideLayouts/slideLayout242.xml"/><Relationship Id="rId19" Type="http://schemas.openxmlformats.org/officeDocument/2006/relationships/slideLayout" Target="../slideLayouts/slideLayout251.xml"/><Relationship Id="rId31" Type="http://schemas.openxmlformats.org/officeDocument/2006/relationships/slideLayout" Target="../slideLayouts/slideLayout263.xml"/><Relationship Id="rId4" Type="http://schemas.openxmlformats.org/officeDocument/2006/relationships/slideLayout" Target="../slideLayouts/slideLayout236.xml"/><Relationship Id="rId9" Type="http://schemas.openxmlformats.org/officeDocument/2006/relationships/slideLayout" Target="../slideLayouts/slideLayout241.xml"/><Relationship Id="rId14" Type="http://schemas.openxmlformats.org/officeDocument/2006/relationships/slideLayout" Target="../slideLayouts/slideLayout246.xml"/><Relationship Id="rId22" Type="http://schemas.openxmlformats.org/officeDocument/2006/relationships/slideLayout" Target="../slideLayouts/slideLayout254.xml"/><Relationship Id="rId27" Type="http://schemas.openxmlformats.org/officeDocument/2006/relationships/slideLayout" Target="../slideLayouts/slideLayout259.xml"/><Relationship Id="rId30" Type="http://schemas.openxmlformats.org/officeDocument/2006/relationships/slideLayout" Target="../slideLayouts/slideLayout26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72.xml"/><Relationship Id="rId13" Type="http://schemas.openxmlformats.org/officeDocument/2006/relationships/slideLayout" Target="../slideLayouts/slideLayout277.xml"/><Relationship Id="rId18" Type="http://schemas.openxmlformats.org/officeDocument/2006/relationships/slideLayout" Target="../slideLayouts/slideLayout282.xml"/><Relationship Id="rId26" Type="http://schemas.openxmlformats.org/officeDocument/2006/relationships/slideLayout" Target="../slideLayouts/slideLayout290.xml"/><Relationship Id="rId3" Type="http://schemas.openxmlformats.org/officeDocument/2006/relationships/slideLayout" Target="../slideLayouts/slideLayout267.xml"/><Relationship Id="rId21" Type="http://schemas.openxmlformats.org/officeDocument/2006/relationships/slideLayout" Target="../slideLayouts/slideLayout285.xml"/><Relationship Id="rId7" Type="http://schemas.openxmlformats.org/officeDocument/2006/relationships/slideLayout" Target="../slideLayouts/slideLayout271.xml"/><Relationship Id="rId12" Type="http://schemas.openxmlformats.org/officeDocument/2006/relationships/slideLayout" Target="../slideLayouts/slideLayout276.xml"/><Relationship Id="rId17" Type="http://schemas.openxmlformats.org/officeDocument/2006/relationships/slideLayout" Target="../slideLayouts/slideLayout281.xml"/><Relationship Id="rId25" Type="http://schemas.openxmlformats.org/officeDocument/2006/relationships/slideLayout" Target="../slideLayouts/slideLayout289.xml"/><Relationship Id="rId2" Type="http://schemas.openxmlformats.org/officeDocument/2006/relationships/slideLayout" Target="../slideLayouts/slideLayout266.xml"/><Relationship Id="rId16" Type="http://schemas.openxmlformats.org/officeDocument/2006/relationships/slideLayout" Target="../slideLayouts/slideLayout280.xml"/><Relationship Id="rId20" Type="http://schemas.openxmlformats.org/officeDocument/2006/relationships/slideLayout" Target="../slideLayouts/slideLayout284.xml"/><Relationship Id="rId29" Type="http://schemas.openxmlformats.org/officeDocument/2006/relationships/slideLayout" Target="../slideLayouts/slideLayout293.xml"/><Relationship Id="rId1" Type="http://schemas.openxmlformats.org/officeDocument/2006/relationships/slideLayout" Target="../slideLayouts/slideLayout265.xml"/><Relationship Id="rId6" Type="http://schemas.openxmlformats.org/officeDocument/2006/relationships/slideLayout" Target="../slideLayouts/slideLayout270.xml"/><Relationship Id="rId11" Type="http://schemas.openxmlformats.org/officeDocument/2006/relationships/slideLayout" Target="../slideLayouts/slideLayout275.xml"/><Relationship Id="rId24" Type="http://schemas.openxmlformats.org/officeDocument/2006/relationships/slideLayout" Target="../slideLayouts/slideLayout288.xml"/><Relationship Id="rId32" Type="http://schemas.openxmlformats.org/officeDocument/2006/relationships/theme" Target="../theme/theme13.xml"/><Relationship Id="rId5" Type="http://schemas.openxmlformats.org/officeDocument/2006/relationships/slideLayout" Target="../slideLayouts/slideLayout269.xml"/><Relationship Id="rId15" Type="http://schemas.openxmlformats.org/officeDocument/2006/relationships/slideLayout" Target="../slideLayouts/slideLayout279.xml"/><Relationship Id="rId23" Type="http://schemas.openxmlformats.org/officeDocument/2006/relationships/slideLayout" Target="../slideLayouts/slideLayout287.xml"/><Relationship Id="rId28" Type="http://schemas.openxmlformats.org/officeDocument/2006/relationships/slideLayout" Target="../slideLayouts/slideLayout292.xml"/><Relationship Id="rId10" Type="http://schemas.openxmlformats.org/officeDocument/2006/relationships/slideLayout" Target="../slideLayouts/slideLayout274.xml"/><Relationship Id="rId19" Type="http://schemas.openxmlformats.org/officeDocument/2006/relationships/slideLayout" Target="../slideLayouts/slideLayout283.xml"/><Relationship Id="rId31" Type="http://schemas.openxmlformats.org/officeDocument/2006/relationships/slideLayout" Target="../slideLayouts/slideLayout295.xml"/><Relationship Id="rId4" Type="http://schemas.openxmlformats.org/officeDocument/2006/relationships/slideLayout" Target="../slideLayouts/slideLayout268.xml"/><Relationship Id="rId9" Type="http://schemas.openxmlformats.org/officeDocument/2006/relationships/slideLayout" Target="../slideLayouts/slideLayout273.xml"/><Relationship Id="rId14" Type="http://schemas.openxmlformats.org/officeDocument/2006/relationships/slideLayout" Target="../slideLayouts/slideLayout278.xml"/><Relationship Id="rId22" Type="http://schemas.openxmlformats.org/officeDocument/2006/relationships/slideLayout" Target="../slideLayouts/slideLayout286.xml"/><Relationship Id="rId27" Type="http://schemas.openxmlformats.org/officeDocument/2006/relationships/slideLayout" Target="../slideLayouts/slideLayout291.xml"/><Relationship Id="rId30" Type="http://schemas.openxmlformats.org/officeDocument/2006/relationships/slideLayout" Target="../slideLayouts/slideLayout294.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03.xml"/><Relationship Id="rId13" Type="http://schemas.openxmlformats.org/officeDocument/2006/relationships/slideLayout" Target="../slideLayouts/slideLayout308.xml"/><Relationship Id="rId18" Type="http://schemas.openxmlformats.org/officeDocument/2006/relationships/slideLayout" Target="../slideLayouts/slideLayout313.xml"/><Relationship Id="rId26" Type="http://schemas.openxmlformats.org/officeDocument/2006/relationships/slideLayout" Target="../slideLayouts/slideLayout321.xml"/><Relationship Id="rId3" Type="http://schemas.openxmlformats.org/officeDocument/2006/relationships/slideLayout" Target="../slideLayouts/slideLayout298.xml"/><Relationship Id="rId21" Type="http://schemas.openxmlformats.org/officeDocument/2006/relationships/slideLayout" Target="../slideLayouts/slideLayout316.xml"/><Relationship Id="rId7" Type="http://schemas.openxmlformats.org/officeDocument/2006/relationships/slideLayout" Target="../slideLayouts/slideLayout302.xml"/><Relationship Id="rId12" Type="http://schemas.openxmlformats.org/officeDocument/2006/relationships/slideLayout" Target="../slideLayouts/slideLayout307.xml"/><Relationship Id="rId17" Type="http://schemas.openxmlformats.org/officeDocument/2006/relationships/slideLayout" Target="../slideLayouts/slideLayout312.xml"/><Relationship Id="rId25" Type="http://schemas.openxmlformats.org/officeDocument/2006/relationships/slideLayout" Target="../slideLayouts/slideLayout320.xml"/><Relationship Id="rId2" Type="http://schemas.openxmlformats.org/officeDocument/2006/relationships/slideLayout" Target="../slideLayouts/slideLayout297.xml"/><Relationship Id="rId16" Type="http://schemas.openxmlformats.org/officeDocument/2006/relationships/slideLayout" Target="../slideLayouts/slideLayout311.xml"/><Relationship Id="rId20" Type="http://schemas.openxmlformats.org/officeDocument/2006/relationships/slideLayout" Target="../slideLayouts/slideLayout315.xml"/><Relationship Id="rId29" Type="http://schemas.openxmlformats.org/officeDocument/2006/relationships/slideLayout" Target="../slideLayouts/slideLayout324.xml"/><Relationship Id="rId1" Type="http://schemas.openxmlformats.org/officeDocument/2006/relationships/slideLayout" Target="../slideLayouts/slideLayout296.xml"/><Relationship Id="rId6" Type="http://schemas.openxmlformats.org/officeDocument/2006/relationships/slideLayout" Target="../slideLayouts/slideLayout301.xml"/><Relationship Id="rId11" Type="http://schemas.openxmlformats.org/officeDocument/2006/relationships/slideLayout" Target="../slideLayouts/slideLayout306.xml"/><Relationship Id="rId24" Type="http://schemas.openxmlformats.org/officeDocument/2006/relationships/slideLayout" Target="../slideLayouts/slideLayout319.xml"/><Relationship Id="rId32" Type="http://schemas.openxmlformats.org/officeDocument/2006/relationships/theme" Target="../theme/theme14.xml"/><Relationship Id="rId5" Type="http://schemas.openxmlformats.org/officeDocument/2006/relationships/slideLayout" Target="../slideLayouts/slideLayout300.xml"/><Relationship Id="rId15" Type="http://schemas.openxmlformats.org/officeDocument/2006/relationships/slideLayout" Target="../slideLayouts/slideLayout310.xml"/><Relationship Id="rId23" Type="http://schemas.openxmlformats.org/officeDocument/2006/relationships/slideLayout" Target="../slideLayouts/slideLayout318.xml"/><Relationship Id="rId28" Type="http://schemas.openxmlformats.org/officeDocument/2006/relationships/slideLayout" Target="../slideLayouts/slideLayout323.xml"/><Relationship Id="rId10" Type="http://schemas.openxmlformats.org/officeDocument/2006/relationships/slideLayout" Target="../slideLayouts/slideLayout305.xml"/><Relationship Id="rId19" Type="http://schemas.openxmlformats.org/officeDocument/2006/relationships/slideLayout" Target="../slideLayouts/slideLayout314.xml"/><Relationship Id="rId31" Type="http://schemas.openxmlformats.org/officeDocument/2006/relationships/slideLayout" Target="../slideLayouts/slideLayout326.xml"/><Relationship Id="rId4" Type="http://schemas.openxmlformats.org/officeDocument/2006/relationships/slideLayout" Target="../slideLayouts/slideLayout299.xml"/><Relationship Id="rId9" Type="http://schemas.openxmlformats.org/officeDocument/2006/relationships/slideLayout" Target="../slideLayouts/slideLayout304.xml"/><Relationship Id="rId14" Type="http://schemas.openxmlformats.org/officeDocument/2006/relationships/slideLayout" Target="../slideLayouts/slideLayout309.xml"/><Relationship Id="rId22" Type="http://schemas.openxmlformats.org/officeDocument/2006/relationships/slideLayout" Target="../slideLayouts/slideLayout317.xml"/><Relationship Id="rId27" Type="http://schemas.openxmlformats.org/officeDocument/2006/relationships/slideLayout" Target="../slideLayouts/slideLayout322.xml"/><Relationship Id="rId30" Type="http://schemas.openxmlformats.org/officeDocument/2006/relationships/slideLayout" Target="../slideLayouts/slideLayout32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34.xml"/><Relationship Id="rId13" Type="http://schemas.openxmlformats.org/officeDocument/2006/relationships/slideLayout" Target="../slideLayouts/slideLayout339.xml"/><Relationship Id="rId18" Type="http://schemas.openxmlformats.org/officeDocument/2006/relationships/slideLayout" Target="../slideLayouts/slideLayout344.xml"/><Relationship Id="rId26" Type="http://schemas.openxmlformats.org/officeDocument/2006/relationships/slideLayout" Target="../slideLayouts/slideLayout352.xml"/><Relationship Id="rId3" Type="http://schemas.openxmlformats.org/officeDocument/2006/relationships/slideLayout" Target="../slideLayouts/slideLayout329.xml"/><Relationship Id="rId21" Type="http://schemas.openxmlformats.org/officeDocument/2006/relationships/slideLayout" Target="../slideLayouts/slideLayout347.xml"/><Relationship Id="rId7" Type="http://schemas.openxmlformats.org/officeDocument/2006/relationships/slideLayout" Target="../slideLayouts/slideLayout333.xml"/><Relationship Id="rId12" Type="http://schemas.openxmlformats.org/officeDocument/2006/relationships/slideLayout" Target="../slideLayouts/slideLayout338.xml"/><Relationship Id="rId17" Type="http://schemas.openxmlformats.org/officeDocument/2006/relationships/slideLayout" Target="../slideLayouts/slideLayout343.xml"/><Relationship Id="rId25" Type="http://schemas.openxmlformats.org/officeDocument/2006/relationships/slideLayout" Target="../slideLayouts/slideLayout351.xml"/><Relationship Id="rId2" Type="http://schemas.openxmlformats.org/officeDocument/2006/relationships/slideLayout" Target="../slideLayouts/slideLayout328.xml"/><Relationship Id="rId16" Type="http://schemas.openxmlformats.org/officeDocument/2006/relationships/slideLayout" Target="../slideLayouts/slideLayout342.xml"/><Relationship Id="rId20" Type="http://schemas.openxmlformats.org/officeDocument/2006/relationships/slideLayout" Target="../slideLayouts/slideLayout346.xml"/><Relationship Id="rId29" Type="http://schemas.openxmlformats.org/officeDocument/2006/relationships/slideLayout" Target="../slideLayouts/slideLayout355.xml"/><Relationship Id="rId1" Type="http://schemas.openxmlformats.org/officeDocument/2006/relationships/slideLayout" Target="../slideLayouts/slideLayout327.xml"/><Relationship Id="rId6" Type="http://schemas.openxmlformats.org/officeDocument/2006/relationships/slideLayout" Target="../slideLayouts/slideLayout332.xml"/><Relationship Id="rId11" Type="http://schemas.openxmlformats.org/officeDocument/2006/relationships/slideLayout" Target="../slideLayouts/slideLayout337.xml"/><Relationship Id="rId24" Type="http://schemas.openxmlformats.org/officeDocument/2006/relationships/slideLayout" Target="../slideLayouts/slideLayout350.xml"/><Relationship Id="rId32" Type="http://schemas.openxmlformats.org/officeDocument/2006/relationships/theme" Target="../theme/theme15.xml"/><Relationship Id="rId5" Type="http://schemas.openxmlformats.org/officeDocument/2006/relationships/slideLayout" Target="../slideLayouts/slideLayout331.xml"/><Relationship Id="rId15" Type="http://schemas.openxmlformats.org/officeDocument/2006/relationships/slideLayout" Target="../slideLayouts/slideLayout341.xml"/><Relationship Id="rId23" Type="http://schemas.openxmlformats.org/officeDocument/2006/relationships/slideLayout" Target="../slideLayouts/slideLayout349.xml"/><Relationship Id="rId28" Type="http://schemas.openxmlformats.org/officeDocument/2006/relationships/slideLayout" Target="../slideLayouts/slideLayout354.xml"/><Relationship Id="rId10" Type="http://schemas.openxmlformats.org/officeDocument/2006/relationships/slideLayout" Target="../slideLayouts/slideLayout336.xml"/><Relationship Id="rId19" Type="http://schemas.openxmlformats.org/officeDocument/2006/relationships/slideLayout" Target="../slideLayouts/slideLayout345.xml"/><Relationship Id="rId31" Type="http://schemas.openxmlformats.org/officeDocument/2006/relationships/slideLayout" Target="../slideLayouts/slideLayout357.xml"/><Relationship Id="rId4" Type="http://schemas.openxmlformats.org/officeDocument/2006/relationships/slideLayout" Target="../slideLayouts/slideLayout330.xml"/><Relationship Id="rId9" Type="http://schemas.openxmlformats.org/officeDocument/2006/relationships/slideLayout" Target="../slideLayouts/slideLayout335.xml"/><Relationship Id="rId14" Type="http://schemas.openxmlformats.org/officeDocument/2006/relationships/slideLayout" Target="../slideLayouts/slideLayout340.xml"/><Relationship Id="rId22" Type="http://schemas.openxmlformats.org/officeDocument/2006/relationships/slideLayout" Target="../slideLayouts/slideLayout348.xml"/><Relationship Id="rId27" Type="http://schemas.openxmlformats.org/officeDocument/2006/relationships/slideLayout" Target="../slideLayouts/slideLayout353.xml"/><Relationship Id="rId30" Type="http://schemas.openxmlformats.org/officeDocument/2006/relationships/slideLayout" Target="../slideLayouts/slideLayout356.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65.xml"/><Relationship Id="rId13" Type="http://schemas.openxmlformats.org/officeDocument/2006/relationships/slideLayout" Target="../slideLayouts/slideLayout370.xml"/><Relationship Id="rId18" Type="http://schemas.openxmlformats.org/officeDocument/2006/relationships/slideLayout" Target="../slideLayouts/slideLayout375.xml"/><Relationship Id="rId3" Type="http://schemas.openxmlformats.org/officeDocument/2006/relationships/slideLayout" Target="../slideLayouts/slideLayout360.xml"/><Relationship Id="rId7" Type="http://schemas.openxmlformats.org/officeDocument/2006/relationships/slideLayout" Target="../slideLayouts/slideLayout364.xml"/><Relationship Id="rId12" Type="http://schemas.openxmlformats.org/officeDocument/2006/relationships/slideLayout" Target="../slideLayouts/slideLayout369.xml"/><Relationship Id="rId17" Type="http://schemas.openxmlformats.org/officeDocument/2006/relationships/slideLayout" Target="../slideLayouts/slideLayout374.xml"/><Relationship Id="rId2" Type="http://schemas.openxmlformats.org/officeDocument/2006/relationships/slideLayout" Target="../slideLayouts/slideLayout359.xml"/><Relationship Id="rId16" Type="http://schemas.openxmlformats.org/officeDocument/2006/relationships/slideLayout" Target="../slideLayouts/slideLayout373.xml"/><Relationship Id="rId1" Type="http://schemas.openxmlformats.org/officeDocument/2006/relationships/slideLayout" Target="../slideLayouts/slideLayout358.xml"/><Relationship Id="rId6" Type="http://schemas.openxmlformats.org/officeDocument/2006/relationships/slideLayout" Target="../slideLayouts/slideLayout363.xml"/><Relationship Id="rId11" Type="http://schemas.openxmlformats.org/officeDocument/2006/relationships/slideLayout" Target="../slideLayouts/slideLayout368.xml"/><Relationship Id="rId5" Type="http://schemas.openxmlformats.org/officeDocument/2006/relationships/slideLayout" Target="../slideLayouts/slideLayout362.xml"/><Relationship Id="rId15" Type="http://schemas.openxmlformats.org/officeDocument/2006/relationships/slideLayout" Target="../slideLayouts/slideLayout372.xml"/><Relationship Id="rId10" Type="http://schemas.openxmlformats.org/officeDocument/2006/relationships/slideLayout" Target="../slideLayouts/slideLayout367.xml"/><Relationship Id="rId19" Type="http://schemas.openxmlformats.org/officeDocument/2006/relationships/theme" Target="../theme/theme16.xml"/><Relationship Id="rId4" Type="http://schemas.openxmlformats.org/officeDocument/2006/relationships/slideLayout" Target="../slideLayouts/slideLayout361.xml"/><Relationship Id="rId9" Type="http://schemas.openxmlformats.org/officeDocument/2006/relationships/slideLayout" Target="../slideLayouts/slideLayout366.xml"/><Relationship Id="rId14" Type="http://schemas.openxmlformats.org/officeDocument/2006/relationships/slideLayout" Target="../slideLayouts/slideLayout371.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83.xml"/><Relationship Id="rId13" Type="http://schemas.openxmlformats.org/officeDocument/2006/relationships/slideLayout" Target="../slideLayouts/slideLayout388.xml"/><Relationship Id="rId18" Type="http://schemas.openxmlformats.org/officeDocument/2006/relationships/slideLayout" Target="../slideLayouts/slideLayout393.xml"/><Relationship Id="rId3" Type="http://schemas.openxmlformats.org/officeDocument/2006/relationships/slideLayout" Target="../slideLayouts/slideLayout378.xml"/><Relationship Id="rId7" Type="http://schemas.openxmlformats.org/officeDocument/2006/relationships/slideLayout" Target="../slideLayouts/slideLayout382.xml"/><Relationship Id="rId12" Type="http://schemas.openxmlformats.org/officeDocument/2006/relationships/slideLayout" Target="../slideLayouts/slideLayout387.xml"/><Relationship Id="rId17" Type="http://schemas.openxmlformats.org/officeDocument/2006/relationships/slideLayout" Target="../slideLayouts/slideLayout392.xml"/><Relationship Id="rId2" Type="http://schemas.openxmlformats.org/officeDocument/2006/relationships/slideLayout" Target="../slideLayouts/slideLayout377.xml"/><Relationship Id="rId16" Type="http://schemas.openxmlformats.org/officeDocument/2006/relationships/slideLayout" Target="../slideLayouts/slideLayout391.xml"/><Relationship Id="rId20" Type="http://schemas.openxmlformats.org/officeDocument/2006/relationships/theme" Target="../theme/theme17.xml"/><Relationship Id="rId1" Type="http://schemas.openxmlformats.org/officeDocument/2006/relationships/slideLayout" Target="../slideLayouts/slideLayout376.xml"/><Relationship Id="rId6" Type="http://schemas.openxmlformats.org/officeDocument/2006/relationships/slideLayout" Target="../slideLayouts/slideLayout381.xml"/><Relationship Id="rId11" Type="http://schemas.openxmlformats.org/officeDocument/2006/relationships/slideLayout" Target="../slideLayouts/slideLayout386.xml"/><Relationship Id="rId5" Type="http://schemas.openxmlformats.org/officeDocument/2006/relationships/slideLayout" Target="../slideLayouts/slideLayout380.xml"/><Relationship Id="rId15" Type="http://schemas.openxmlformats.org/officeDocument/2006/relationships/slideLayout" Target="../slideLayouts/slideLayout390.xml"/><Relationship Id="rId10" Type="http://schemas.openxmlformats.org/officeDocument/2006/relationships/slideLayout" Target="../slideLayouts/slideLayout385.xml"/><Relationship Id="rId19" Type="http://schemas.openxmlformats.org/officeDocument/2006/relationships/slideLayout" Target="../slideLayouts/slideLayout394.xml"/><Relationship Id="rId4" Type="http://schemas.openxmlformats.org/officeDocument/2006/relationships/slideLayout" Target="../slideLayouts/slideLayout379.xml"/><Relationship Id="rId9" Type="http://schemas.openxmlformats.org/officeDocument/2006/relationships/slideLayout" Target="../slideLayouts/slideLayout384.xml"/><Relationship Id="rId14" Type="http://schemas.openxmlformats.org/officeDocument/2006/relationships/slideLayout" Target="../slideLayouts/slideLayout389.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02.xml"/><Relationship Id="rId13" Type="http://schemas.openxmlformats.org/officeDocument/2006/relationships/slideLayout" Target="../slideLayouts/slideLayout407.xml"/><Relationship Id="rId18" Type="http://schemas.openxmlformats.org/officeDocument/2006/relationships/slideLayout" Target="../slideLayouts/slideLayout412.xml"/><Relationship Id="rId3" Type="http://schemas.openxmlformats.org/officeDocument/2006/relationships/slideLayout" Target="../slideLayouts/slideLayout397.xml"/><Relationship Id="rId7" Type="http://schemas.openxmlformats.org/officeDocument/2006/relationships/slideLayout" Target="../slideLayouts/slideLayout401.xml"/><Relationship Id="rId12" Type="http://schemas.openxmlformats.org/officeDocument/2006/relationships/slideLayout" Target="../slideLayouts/slideLayout406.xml"/><Relationship Id="rId17" Type="http://schemas.openxmlformats.org/officeDocument/2006/relationships/slideLayout" Target="../slideLayouts/slideLayout411.xml"/><Relationship Id="rId2" Type="http://schemas.openxmlformats.org/officeDocument/2006/relationships/slideLayout" Target="../slideLayouts/slideLayout396.xml"/><Relationship Id="rId16" Type="http://schemas.openxmlformats.org/officeDocument/2006/relationships/slideLayout" Target="../slideLayouts/slideLayout410.xml"/><Relationship Id="rId1" Type="http://schemas.openxmlformats.org/officeDocument/2006/relationships/slideLayout" Target="../slideLayouts/slideLayout395.xml"/><Relationship Id="rId6" Type="http://schemas.openxmlformats.org/officeDocument/2006/relationships/slideLayout" Target="../slideLayouts/slideLayout400.xml"/><Relationship Id="rId11" Type="http://schemas.openxmlformats.org/officeDocument/2006/relationships/slideLayout" Target="../slideLayouts/slideLayout405.xml"/><Relationship Id="rId5" Type="http://schemas.openxmlformats.org/officeDocument/2006/relationships/slideLayout" Target="../slideLayouts/slideLayout399.xml"/><Relationship Id="rId15" Type="http://schemas.openxmlformats.org/officeDocument/2006/relationships/slideLayout" Target="../slideLayouts/slideLayout409.xml"/><Relationship Id="rId10" Type="http://schemas.openxmlformats.org/officeDocument/2006/relationships/slideLayout" Target="../slideLayouts/slideLayout404.xml"/><Relationship Id="rId19" Type="http://schemas.openxmlformats.org/officeDocument/2006/relationships/theme" Target="../theme/theme18.xml"/><Relationship Id="rId4" Type="http://schemas.openxmlformats.org/officeDocument/2006/relationships/slideLayout" Target="../slideLayouts/slideLayout398.xml"/><Relationship Id="rId9" Type="http://schemas.openxmlformats.org/officeDocument/2006/relationships/slideLayout" Target="../slideLayouts/slideLayout403.xml"/><Relationship Id="rId14" Type="http://schemas.openxmlformats.org/officeDocument/2006/relationships/slideLayout" Target="../slideLayouts/slideLayout40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420.xml"/><Relationship Id="rId13" Type="http://schemas.openxmlformats.org/officeDocument/2006/relationships/slideLayout" Target="../slideLayouts/slideLayout425.xml"/><Relationship Id="rId18" Type="http://schemas.openxmlformats.org/officeDocument/2006/relationships/slideLayout" Target="../slideLayouts/slideLayout430.xml"/><Relationship Id="rId3" Type="http://schemas.openxmlformats.org/officeDocument/2006/relationships/slideLayout" Target="../slideLayouts/slideLayout415.xml"/><Relationship Id="rId7" Type="http://schemas.openxmlformats.org/officeDocument/2006/relationships/slideLayout" Target="../slideLayouts/slideLayout419.xml"/><Relationship Id="rId12" Type="http://schemas.openxmlformats.org/officeDocument/2006/relationships/slideLayout" Target="../slideLayouts/slideLayout424.xml"/><Relationship Id="rId17" Type="http://schemas.openxmlformats.org/officeDocument/2006/relationships/slideLayout" Target="../slideLayouts/slideLayout429.xml"/><Relationship Id="rId2" Type="http://schemas.openxmlformats.org/officeDocument/2006/relationships/slideLayout" Target="../slideLayouts/slideLayout414.xml"/><Relationship Id="rId16" Type="http://schemas.openxmlformats.org/officeDocument/2006/relationships/slideLayout" Target="../slideLayouts/slideLayout428.xml"/><Relationship Id="rId20" Type="http://schemas.openxmlformats.org/officeDocument/2006/relationships/theme" Target="../theme/theme19.xml"/><Relationship Id="rId1" Type="http://schemas.openxmlformats.org/officeDocument/2006/relationships/slideLayout" Target="../slideLayouts/slideLayout413.xml"/><Relationship Id="rId6" Type="http://schemas.openxmlformats.org/officeDocument/2006/relationships/slideLayout" Target="../slideLayouts/slideLayout418.xml"/><Relationship Id="rId11" Type="http://schemas.openxmlformats.org/officeDocument/2006/relationships/slideLayout" Target="../slideLayouts/slideLayout423.xml"/><Relationship Id="rId5" Type="http://schemas.openxmlformats.org/officeDocument/2006/relationships/slideLayout" Target="../slideLayouts/slideLayout417.xml"/><Relationship Id="rId15" Type="http://schemas.openxmlformats.org/officeDocument/2006/relationships/slideLayout" Target="../slideLayouts/slideLayout427.xml"/><Relationship Id="rId10" Type="http://schemas.openxmlformats.org/officeDocument/2006/relationships/slideLayout" Target="../slideLayouts/slideLayout422.xml"/><Relationship Id="rId19" Type="http://schemas.openxmlformats.org/officeDocument/2006/relationships/slideLayout" Target="../slideLayouts/slideLayout431.xml"/><Relationship Id="rId4" Type="http://schemas.openxmlformats.org/officeDocument/2006/relationships/slideLayout" Target="../slideLayouts/slideLayout416.xml"/><Relationship Id="rId9" Type="http://schemas.openxmlformats.org/officeDocument/2006/relationships/slideLayout" Target="../slideLayouts/slideLayout421.xml"/><Relationship Id="rId14" Type="http://schemas.openxmlformats.org/officeDocument/2006/relationships/slideLayout" Target="../slideLayouts/slideLayout42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439.xml"/><Relationship Id="rId13" Type="http://schemas.openxmlformats.org/officeDocument/2006/relationships/slideLayout" Target="../slideLayouts/slideLayout444.xml"/><Relationship Id="rId18" Type="http://schemas.openxmlformats.org/officeDocument/2006/relationships/slideLayout" Target="../slideLayouts/slideLayout449.xml"/><Relationship Id="rId3" Type="http://schemas.openxmlformats.org/officeDocument/2006/relationships/slideLayout" Target="../slideLayouts/slideLayout434.xml"/><Relationship Id="rId7" Type="http://schemas.openxmlformats.org/officeDocument/2006/relationships/slideLayout" Target="../slideLayouts/slideLayout438.xml"/><Relationship Id="rId12" Type="http://schemas.openxmlformats.org/officeDocument/2006/relationships/slideLayout" Target="../slideLayouts/slideLayout443.xml"/><Relationship Id="rId17" Type="http://schemas.openxmlformats.org/officeDocument/2006/relationships/slideLayout" Target="../slideLayouts/slideLayout448.xml"/><Relationship Id="rId2" Type="http://schemas.openxmlformats.org/officeDocument/2006/relationships/slideLayout" Target="../slideLayouts/slideLayout433.xml"/><Relationship Id="rId16" Type="http://schemas.openxmlformats.org/officeDocument/2006/relationships/slideLayout" Target="../slideLayouts/slideLayout447.xml"/><Relationship Id="rId20" Type="http://schemas.openxmlformats.org/officeDocument/2006/relationships/theme" Target="../theme/theme20.xml"/><Relationship Id="rId1" Type="http://schemas.openxmlformats.org/officeDocument/2006/relationships/slideLayout" Target="../slideLayouts/slideLayout432.xml"/><Relationship Id="rId6" Type="http://schemas.openxmlformats.org/officeDocument/2006/relationships/slideLayout" Target="../slideLayouts/slideLayout437.xml"/><Relationship Id="rId11" Type="http://schemas.openxmlformats.org/officeDocument/2006/relationships/slideLayout" Target="../slideLayouts/slideLayout442.xml"/><Relationship Id="rId5" Type="http://schemas.openxmlformats.org/officeDocument/2006/relationships/slideLayout" Target="../slideLayouts/slideLayout436.xml"/><Relationship Id="rId15" Type="http://schemas.openxmlformats.org/officeDocument/2006/relationships/slideLayout" Target="../slideLayouts/slideLayout446.xml"/><Relationship Id="rId10" Type="http://schemas.openxmlformats.org/officeDocument/2006/relationships/slideLayout" Target="../slideLayouts/slideLayout441.xml"/><Relationship Id="rId19" Type="http://schemas.openxmlformats.org/officeDocument/2006/relationships/slideLayout" Target="../slideLayouts/slideLayout450.xml"/><Relationship Id="rId4" Type="http://schemas.openxmlformats.org/officeDocument/2006/relationships/slideLayout" Target="../slideLayouts/slideLayout435.xml"/><Relationship Id="rId9" Type="http://schemas.openxmlformats.org/officeDocument/2006/relationships/slideLayout" Target="../slideLayouts/slideLayout440.xml"/><Relationship Id="rId14" Type="http://schemas.openxmlformats.org/officeDocument/2006/relationships/slideLayout" Target="../slideLayouts/slideLayout445.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458.xml"/><Relationship Id="rId13" Type="http://schemas.openxmlformats.org/officeDocument/2006/relationships/slideLayout" Target="../slideLayouts/slideLayout463.xml"/><Relationship Id="rId18" Type="http://schemas.openxmlformats.org/officeDocument/2006/relationships/slideLayout" Target="../slideLayouts/slideLayout468.xml"/><Relationship Id="rId3" Type="http://schemas.openxmlformats.org/officeDocument/2006/relationships/slideLayout" Target="../slideLayouts/slideLayout453.xml"/><Relationship Id="rId7" Type="http://schemas.openxmlformats.org/officeDocument/2006/relationships/slideLayout" Target="../slideLayouts/slideLayout457.xml"/><Relationship Id="rId12" Type="http://schemas.openxmlformats.org/officeDocument/2006/relationships/slideLayout" Target="../slideLayouts/slideLayout462.xml"/><Relationship Id="rId17" Type="http://schemas.openxmlformats.org/officeDocument/2006/relationships/slideLayout" Target="../slideLayouts/slideLayout467.xml"/><Relationship Id="rId2" Type="http://schemas.openxmlformats.org/officeDocument/2006/relationships/slideLayout" Target="../slideLayouts/slideLayout452.xml"/><Relationship Id="rId16" Type="http://schemas.openxmlformats.org/officeDocument/2006/relationships/slideLayout" Target="../slideLayouts/slideLayout466.xml"/><Relationship Id="rId1" Type="http://schemas.openxmlformats.org/officeDocument/2006/relationships/slideLayout" Target="../slideLayouts/slideLayout451.xml"/><Relationship Id="rId6" Type="http://schemas.openxmlformats.org/officeDocument/2006/relationships/slideLayout" Target="../slideLayouts/slideLayout456.xml"/><Relationship Id="rId11" Type="http://schemas.openxmlformats.org/officeDocument/2006/relationships/slideLayout" Target="../slideLayouts/slideLayout461.xml"/><Relationship Id="rId5" Type="http://schemas.openxmlformats.org/officeDocument/2006/relationships/slideLayout" Target="../slideLayouts/slideLayout455.xml"/><Relationship Id="rId15" Type="http://schemas.openxmlformats.org/officeDocument/2006/relationships/slideLayout" Target="../slideLayouts/slideLayout465.xml"/><Relationship Id="rId10" Type="http://schemas.openxmlformats.org/officeDocument/2006/relationships/slideLayout" Target="../slideLayouts/slideLayout460.xml"/><Relationship Id="rId19" Type="http://schemas.openxmlformats.org/officeDocument/2006/relationships/theme" Target="../theme/theme21.xml"/><Relationship Id="rId4" Type="http://schemas.openxmlformats.org/officeDocument/2006/relationships/slideLayout" Target="../slideLayouts/slideLayout454.xml"/><Relationship Id="rId9" Type="http://schemas.openxmlformats.org/officeDocument/2006/relationships/slideLayout" Target="../slideLayouts/slideLayout459.xml"/><Relationship Id="rId14" Type="http://schemas.openxmlformats.org/officeDocument/2006/relationships/slideLayout" Target="../slideLayouts/slideLayout464.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476.xml"/><Relationship Id="rId13" Type="http://schemas.openxmlformats.org/officeDocument/2006/relationships/slideLayout" Target="../slideLayouts/slideLayout481.xml"/><Relationship Id="rId18" Type="http://schemas.openxmlformats.org/officeDocument/2006/relationships/slideLayout" Target="../slideLayouts/slideLayout486.xml"/><Relationship Id="rId3" Type="http://schemas.openxmlformats.org/officeDocument/2006/relationships/slideLayout" Target="../slideLayouts/slideLayout471.xml"/><Relationship Id="rId7" Type="http://schemas.openxmlformats.org/officeDocument/2006/relationships/slideLayout" Target="../slideLayouts/slideLayout475.xml"/><Relationship Id="rId12" Type="http://schemas.openxmlformats.org/officeDocument/2006/relationships/slideLayout" Target="../slideLayouts/slideLayout480.xml"/><Relationship Id="rId17" Type="http://schemas.openxmlformats.org/officeDocument/2006/relationships/slideLayout" Target="../slideLayouts/slideLayout485.xml"/><Relationship Id="rId2" Type="http://schemas.openxmlformats.org/officeDocument/2006/relationships/slideLayout" Target="../slideLayouts/slideLayout470.xml"/><Relationship Id="rId16" Type="http://schemas.openxmlformats.org/officeDocument/2006/relationships/slideLayout" Target="../slideLayouts/slideLayout484.xml"/><Relationship Id="rId20" Type="http://schemas.openxmlformats.org/officeDocument/2006/relationships/theme" Target="../theme/theme22.xml"/><Relationship Id="rId1" Type="http://schemas.openxmlformats.org/officeDocument/2006/relationships/slideLayout" Target="../slideLayouts/slideLayout469.xml"/><Relationship Id="rId6" Type="http://schemas.openxmlformats.org/officeDocument/2006/relationships/slideLayout" Target="../slideLayouts/slideLayout474.xml"/><Relationship Id="rId11" Type="http://schemas.openxmlformats.org/officeDocument/2006/relationships/slideLayout" Target="../slideLayouts/slideLayout479.xml"/><Relationship Id="rId5" Type="http://schemas.openxmlformats.org/officeDocument/2006/relationships/slideLayout" Target="../slideLayouts/slideLayout473.xml"/><Relationship Id="rId15" Type="http://schemas.openxmlformats.org/officeDocument/2006/relationships/slideLayout" Target="../slideLayouts/slideLayout483.xml"/><Relationship Id="rId10" Type="http://schemas.openxmlformats.org/officeDocument/2006/relationships/slideLayout" Target="../slideLayouts/slideLayout478.xml"/><Relationship Id="rId19" Type="http://schemas.openxmlformats.org/officeDocument/2006/relationships/slideLayout" Target="../slideLayouts/slideLayout487.xml"/><Relationship Id="rId4" Type="http://schemas.openxmlformats.org/officeDocument/2006/relationships/slideLayout" Target="../slideLayouts/slideLayout472.xml"/><Relationship Id="rId9" Type="http://schemas.openxmlformats.org/officeDocument/2006/relationships/slideLayout" Target="../slideLayouts/slideLayout477.xml"/><Relationship Id="rId14" Type="http://schemas.openxmlformats.org/officeDocument/2006/relationships/slideLayout" Target="../slideLayouts/slideLayout482.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495.xml"/><Relationship Id="rId13" Type="http://schemas.openxmlformats.org/officeDocument/2006/relationships/slideLayout" Target="../slideLayouts/slideLayout500.xml"/><Relationship Id="rId18" Type="http://schemas.openxmlformats.org/officeDocument/2006/relationships/slideLayout" Target="../slideLayouts/slideLayout505.xml"/><Relationship Id="rId3" Type="http://schemas.openxmlformats.org/officeDocument/2006/relationships/slideLayout" Target="../slideLayouts/slideLayout490.xml"/><Relationship Id="rId7" Type="http://schemas.openxmlformats.org/officeDocument/2006/relationships/slideLayout" Target="../slideLayouts/slideLayout494.xml"/><Relationship Id="rId12" Type="http://schemas.openxmlformats.org/officeDocument/2006/relationships/slideLayout" Target="../slideLayouts/slideLayout499.xml"/><Relationship Id="rId17" Type="http://schemas.openxmlformats.org/officeDocument/2006/relationships/slideLayout" Target="../slideLayouts/slideLayout504.xml"/><Relationship Id="rId2" Type="http://schemas.openxmlformats.org/officeDocument/2006/relationships/slideLayout" Target="../slideLayouts/slideLayout489.xml"/><Relationship Id="rId16" Type="http://schemas.openxmlformats.org/officeDocument/2006/relationships/slideLayout" Target="../slideLayouts/slideLayout503.xml"/><Relationship Id="rId1" Type="http://schemas.openxmlformats.org/officeDocument/2006/relationships/slideLayout" Target="../slideLayouts/slideLayout488.xml"/><Relationship Id="rId6" Type="http://schemas.openxmlformats.org/officeDocument/2006/relationships/slideLayout" Target="../slideLayouts/slideLayout493.xml"/><Relationship Id="rId11" Type="http://schemas.openxmlformats.org/officeDocument/2006/relationships/slideLayout" Target="../slideLayouts/slideLayout498.xml"/><Relationship Id="rId5" Type="http://schemas.openxmlformats.org/officeDocument/2006/relationships/slideLayout" Target="../slideLayouts/slideLayout492.xml"/><Relationship Id="rId15" Type="http://schemas.openxmlformats.org/officeDocument/2006/relationships/slideLayout" Target="../slideLayouts/slideLayout502.xml"/><Relationship Id="rId10" Type="http://schemas.openxmlformats.org/officeDocument/2006/relationships/slideLayout" Target="../slideLayouts/slideLayout497.xml"/><Relationship Id="rId19" Type="http://schemas.openxmlformats.org/officeDocument/2006/relationships/theme" Target="../theme/theme23.xml"/><Relationship Id="rId4" Type="http://schemas.openxmlformats.org/officeDocument/2006/relationships/slideLayout" Target="../slideLayouts/slideLayout491.xml"/><Relationship Id="rId9" Type="http://schemas.openxmlformats.org/officeDocument/2006/relationships/slideLayout" Target="../slideLayouts/slideLayout496.xml"/><Relationship Id="rId14" Type="http://schemas.openxmlformats.org/officeDocument/2006/relationships/slideLayout" Target="../slideLayouts/slideLayout501.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513.xml"/><Relationship Id="rId13" Type="http://schemas.openxmlformats.org/officeDocument/2006/relationships/slideLayout" Target="../slideLayouts/slideLayout518.xml"/><Relationship Id="rId18" Type="http://schemas.openxmlformats.org/officeDocument/2006/relationships/slideLayout" Target="../slideLayouts/slideLayout523.xml"/><Relationship Id="rId3" Type="http://schemas.openxmlformats.org/officeDocument/2006/relationships/slideLayout" Target="../slideLayouts/slideLayout508.xml"/><Relationship Id="rId7" Type="http://schemas.openxmlformats.org/officeDocument/2006/relationships/slideLayout" Target="../slideLayouts/slideLayout512.xml"/><Relationship Id="rId12" Type="http://schemas.openxmlformats.org/officeDocument/2006/relationships/slideLayout" Target="../slideLayouts/slideLayout517.xml"/><Relationship Id="rId17" Type="http://schemas.openxmlformats.org/officeDocument/2006/relationships/slideLayout" Target="../slideLayouts/slideLayout522.xml"/><Relationship Id="rId2" Type="http://schemas.openxmlformats.org/officeDocument/2006/relationships/slideLayout" Target="../slideLayouts/slideLayout507.xml"/><Relationship Id="rId16" Type="http://schemas.openxmlformats.org/officeDocument/2006/relationships/slideLayout" Target="../slideLayouts/slideLayout521.xml"/><Relationship Id="rId20" Type="http://schemas.openxmlformats.org/officeDocument/2006/relationships/theme" Target="../theme/theme24.xml"/><Relationship Id="rId1" Type="http://schemas.openxmlformats.org/officeDocument/2006/relationships/slideLayout" Target="../slideLayouts/slideLayout506.xml"/><Relationship Id="rId6" Type="http://schemas.openxmlformats.org/officeDocument/2006/relationships/slideLayout" Target="../slideLayouts/slideLayout511.xml"/><Relationship Id="rId11" Type="http://schemas.openxmlformats.org/officeDocument/2006/relationships/slideLayout" Target="../slideLayouts/slideLayout516.xml"/><Relationship Id="rId5" Type="http://schemas.openxmlformats.org/officeDocument/2006/relationships/slideLayout" Target="../slideLayouts/slideLayout510.xml"/><Relationship Id="rId15" Type="http://schemas.openxmlformats.org/officeDocument/2006/relationships/slideLayout" Target="../slideLayouts/slideLayout520.xml"/><Relationship Id="rId10" Type="http://schemas.openxmlformats.org/officeDocument/2006/relationships/slideLayout" Target="../slideLayouts/slideLayout515.xml"/><Relationship Id="rId19" Type="http://schemas.openxmlformats.org/officeDocument/2006/relationships/slideLayout" Target="../slideLayouts/slideLayout524.xml"/><Relationship Id="rId4" Type="http://schemas.openxmlformats.org/officeDocument/2006/relationships/slideLayout" Target="../slideLayouts/slideLayout509.xml"/><Relationship Id="rId9" Type="http://schemas.openxmlformats.org/officeDocument/2006/relationships/slideLayout" Target="../slideLayouts/slideLayout514.xml"/><Relationship Id="rId14" Type="http://schemas.openxmlformats.org/officeDocument/2006/relationships/slideLayout" Target="../slideLayouts/slideLayout519.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532.xml"/><Relationship Id="rId13" Type="http://schemas.openxmlformats.org/officeDocument/2006/relationships/slideLayout" Target="../slideLayouts/slideLayout537.xml"/><Relationship Id="rId18" Type="http://schemas.openxmlformats.org/officeDocument/2006/relationships/image" Target="../media/image17.png"/><Relationship Id="rId3" Type="http://schemas.openxmlformats.org/officeDocument/2006/relationships/slideLayout" Target="../slideLayouts/slideLayout527.xml"/><Relationship Id="rId7" Type="http://schemas.openxmlformats.org/officeDocument/2006/relationships/slideLayout" Target="../slideLayouts/slideLayout531.xml"/><Relationship Id="rId12" Type="http://schemas.openxmlformats.org/officeDocument/2006/relationships/slideLayout" Target="../slideLayouts/slideLayout536.xml"/><Relationship Id="rId17" Type="http://schemas.openxmlformats.org/officeDocument/2006/relationships/theme" Target="../theme/theme25.xml"/><Relationship Id="rId2" Type="http://schemas.openxmlformats.org/officeDocument/2006/relationships/slideLayout" Target="../slideLayouts/slideLayout526.xml"/><Relationship Id="rId16" Type="http://schemas.openxmlformats.org/officeDocument/2006/relationships/slideLayout" Target="../slideLayouts/slideLayout540.xml"/><Relationship Id="rId1" Type="http://schemas.openxmlformats.org/officeDocument/2006/relationships/slideLayout" Target="../slideLayouts/slideLayout525.xml"/><Relationship Id="rId6" Type="http://schemas.openxmlformats.org/officeDocument/2006/relationships/slideLayout" Target="../slideLayouts/slideLayout530.xml"/><Relationship Id="rId11" Type="http://schemas.openxmlformats.org/officeDocument/2006/relationships/slideLayout" Target="../slideLayouts/slideLayout535.xml"/><Relationship Id="rId5" Type="http://schemas.openxmlformats.org/officeDocument/2006/relationships/slideLayout" Target="../slideLayouts/slideLayout529.xml"/><Relationship Id="rId15" Type="http://schemas.openxmlformats.org/officeDocument/2006/relationships/slideLayout" Target="../slideLayouts/slideLayout539.xml"/><Relationship Id="rId10" Type="http://schemas.openxmlformats.org/officeDocument/2006/relationships/slideLayout" Target="../slideLayouts/slideLayout534.xml"/><Relationship Id="rId19" Type="http://schemas.microsoft.com/office/2007/relationships/hdphoto" Target="../media/hdphoto2.wdp"/><Relationship Id="rId4" Type="http://schemas.openxmlformats.org/officeDocument/2006/relationships/slideLayout" Target="../slideLayouts/slideLayout528.xml"/><Relationship Id="rId9" Type="http://schemas.openxmlformats.org/officeDocument/2006/relationships/slideLayout" Target="../slideLayouts/slideLayout533.xml"/><Relationship Id="rId14" Type="http://schemas.openxmlformats.org/officeDocument/2006/relationships/slideLayout" Target="../slideLayouts/slideLayout538.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548.xml"/><Relationship Id="rId13" Type="http://schemas.openxmlformats.org/officeDocument/2006/relationships/slideLayout" Target="../slideLayouts/slideLayout553.xml"/><Relationship Id="rId18" Type="http://schemas.openxmlformats.org/officeDocument/2006/relationships/image" Target="../media/image17.png"/><Relationship Id="rId3" Type="http://schemas.openxmlformats.org/officeDocument/2006/relationships/slideLayout" Target="../slideLayouts/slideLayout543.xml"/><Relationship Id="rId7" Type="http://schemas.openxmlformats.org/officeDocument/2006/relationships/slideLayout" Target="../slideLayouts/slideLayout547.xml"/><Relationship Id="rId12" Type="http://schemas.openxmlformats.org/officeDocument/2006/relationships/slideLayout" Target="../slideLayouts/slideLayout552.xml"/><Relationship Id="rId17" Type="http://schemas.openxmlformats.org/officeDocument/2006/relationships/theme" Target="../theme/theme26.xml"/><Relationship Id="rId2" Type="http://schemas.openxmlformats.org/officeDocument/2006/relationships/slideLayout" Target="../slideLayouts/slideLayout542.xml"/><Relationship Id="rId16" Type="http://schemas.openxmlformats.org/officeDocument/2006/relationships/slideLayout" Target="../slideLayouts/slideLayout556.xml"/><Relationship Id="rId1" Type="http://schemas.openxmlformats.org/officeDocument/2006/relationships/slideLayout" Target="../slideLayouts/slideLayout541.xml"/><Relationship Id="rId6" Type="http://schemas.openxmlformats.org/officeDocument/2006/relationships/slideLayout" Target="../slideLayouts/slideLayout546.xml"/><Relationship Id="rId11" Type="http://schemas.openxmlformats.org/officeDocument/2006/relationships/slideLayout" Target="../slideLayouts/slideLayout551.xml"/><Relationship Id="rId5" Type="http://schemas.openxmlformats.org/officeDocument/2006/relationships/slideLayout" Target="../slideLayouts/slideLayout545.xml"/><Relationship Id="rId15" Type="http://schemas.openxmlformats.org/officeDocument/2006/relationships/slideLayout" Target="../slideLayouts/slideLayout555.xml"/><Relationship Id="rId10" Type="http://schemas.openxmlformats.org/officeDocument/2006/relationships/slideLayout" Target="../slideLayouts/slideLayout550.xml"/><Relationship Id="rId19" Type="http://schemas.microsoft.com/office/2007/relationships/hdphoto" Target="../media/hdphoto2.wdp"/><Relationship Id="rId4" Type="http://schemas.openxmlformats.org/officeDocument/2006/relationships/slideLayout" Target="../slideLayouts/slideLayout544.xml"/><Relationship Id="rId9" Type="http://schemas.openxmlformats.org/officeDocument/2006/relationships/slideLayout" Target="../slideLayouts/slideLayout549.xml"/><Relationship Id="rId14" Type="http://schemas.openxmlformats.org/officeDocument/2006/relationships/slideLayout" Target="../slideLayouts/slideLayout554.xml"/></Relationships>
</file>

<file path=ppt/slideMasters/_rels/slideMaster27.xml.rels><?xml version="1.0" encoding="UTF-8" standalone="yes"?>
<Relationships xmlns="http://schemas.openxmlformats.org/package/2006/relationships"><Relationship Id="rId2" Type="http://schemas.openxmlformats.org/officeDocument/2006/relationships/theme" Target="../theme/theme27.xml"/><Relationship Id="rId1" Type="http://schemas.openxmlformats.org/officeDocument/2006/relationships/slideLayout" Target="../slideLayouts/slideLayout557.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565.xml"/><Relationship Id="rId13" Type="http://schemas.openxmlformats.org/officeDocument/2006/relationships/slideLayout" Target="../slideLayouts/slideLayout570.xml"/><Relationship Id="rId18" Type="http://schemas.openxmlformats.org/officeDocument/2006/relationships/image" Target="../media/image17.png"/><Relationship Id="rId3" Type="http://schemas.openxmlformats.org/officeDocument/2006/relationships/slideLayout" Target="../slideLayouts/slideLayout560.xml"/><Relationship Id="rId7" Type="http://schemas.openxmlformats.org/officeDocument/2006/relationships/slideLayout" Target="../slideLayouts/slideLayout564.xml"/><Relationship Id="rId12" Type="http://schemas.openxmlformats.org/officeDocument/2006/relationships/slideLayout" Target="../slideLayouts/slideLayout569.xml"/><Relationship Id="rId17" Type="http://schemas.openxmlformats.org/officeDocument/2006/relationships/theme" Target="../theme/theme28.xml"/><Relationship Id="rId2" Type="http://schemas.openxmlformats.org/officeDocument/2006/relationships/slideLayout" Target="../slideLayouts/slideLayout559.xml"/><Relationship Id="rId16" Type="http://schemas.openxmlformats.org/officeDocument/2006/relationships/slideLayout" Target="../slideLayouts/slideLayout573.xml"/><Relationship Id="rId1" Type="http://schemas.openxmlformats.org/officeDocument/2006/relationships/slideLayout" Target="../slideLayouts/slideLayout558.xml"/><Relationship Id="rId6" Type="http://schemas.openxmlformats.org/officeDocument/2006/relationships/slideLayout" Target="../slideLayouts/slideLayout563.xml"/><Relationship Id="rId11" Type="http://schemas.openxmlformats.org/officeDocument/2006/relationships/slideLayout" Target="../slideLayouts/slideLayout568.xml"/><Relationship Id="rId5" Type="http://schemas.openxmlformats.org/officeDocument/2006/relationships/slideLayout" Target="../slideLayouts/slideLayout562.xml"/><Relationship Id="rId15" Type="http://schemas.openxmlformats.org/officeDocument/2006/relationships/slideLayout" Target="../slideLayouts/slideLayout572.xml"/><Relationship Id="rId10" Type="http://schemas.openxmlformats.org/officeDocument/2006/relationships/slideLayout" Target="../slideLayouts/slideLayout567.xml"/><Relationship Id="rId19" Type="http://schemas.microsoft.com/office/2007/relationships/hdphoto" Target="../media/hdphoto2.wdp"/><Relationship Id="rId4" Type="http://schemas.openxmlformats.org/officeDocument/2006/relationships/slideLayout" Target="../slideLayouts/slideLayout561.xml"/><Relationship Id="rId9" Type="http://schemas.openxmlformats.org/officeDocument/2006/relationships/slideLayout" Target="../slideLayouts/slideLayout566.xml"/><Relationship Id="rId14" Type="http://schemas.openxmlformats.org/officeDocument/2006/relationships/slideLayout" Target="../slideLayouts/slideLayout571.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581.xml"/><Relationship Id="rId13" Type="http://schemas.openxmlformats.org/officeDocument/2006/relationships/slideLayout" Target="../slideLayouts/slideLayout586.xml"/><Relationship Id="rId18" Type="http://schemas.openxmlformats.org/officeDocument/2006/relationships/image" Target="../media/image17.png"/><Relationship Id="rId3" Type="http://schemas.openxmlformats.org/officeDocument/2006/relationships/slideLayout" Target="../slideLayouts/slideLayout576.xml"/><Relationship Id="rId7" Type="http://schemas.openxmlformats.org/officeDocument/2006/relationships/slideLayout" Target="../slideLayouts/slideLayout580.xml"/><Relationship Id="rId12" Type="http://schemas.openxmlformats.org/officeDocument/2006/relationships/slideLayout" Target="../slideLayouts/slideLayout585.xml"/><Relationship Id="rId17" Type="http://schemas.openxmlformats.org/officeDocument/2006/relationships/theme" Target="../theme/theme29.xml"/><Relationship Id="rId2" Type="http://schemas.openxmlformats.org/officeDocument/2006/relationships/slideLayout" Target="../slideLayouts/slideLayout575.xml"/><Relationship Id="rId16" Type="http://schemas.openxmlformats.org/officeDocument/2006/relationships/slideLayout" Target="../slideLayouts/slideLayout589.xml"/><Relationship Id="rId1" Type="http://schemas.openxmlformats.org/officeDocument/2006/relationships/slideLayout" Target="../slideLayouts/slideLayout574.xml"/><Relationship Id="rId6" Type="http://schemas.openxmlformats.org/officeDocument/2006/relationships/slideLayout" Target="../slideLayouts/slideLayout579.xml"/><Relationship Id="rId11" Type="http://schemas.openxmlformats.org/officeDocument/2006/relationships/slideLayout" Target="../slideLayouts/slideLayout584.xml"/><Relationship Id="rId5" Type="http://schemas.openxmlformats.org/officeDocument/2006/relationships/slideLayout" Target="../slideLayouts/slideLayout578.xml"/><Relationship Id="rId15" Type="http://schemas.openxmlformats.org/officeDocument/2006/relationships/slideLayout" Target="../slideLayouts/slideLayout588.xml"/><Relationship Id="rId10" Type="http://schemas.openxmlformats.org/officeDocument/2006/relationships/slideLayout" Target="../slideLayouts/slideLayout583.xml"/><Relationship Id="rId19" Type="http://schemas.microsoft.com/office/2007/relationships/hdphoto" Target="../media/hdphoto2.wdp"/><Relationship Id="rId4" Type="http://schemas.openxmlformats.org/officeDocument/2006/relationships/slideLayout" Target="../slideLayouts/slideLayout577.xml"/><Relationship Id="rId9" Type="http://schemas.openxmlformats.org/officeDocument/2006/relationships/slideLayout" Target="../slideLayouts/slideLayout582.xml"/><Relationship Id="rId14" Type="http://schemas.openxmlformats.org/officeDocument/2006/relationships/slideLayout" Target="../slideLayouts/slideLayout58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theme" Target="../theme/theme3.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597.xml"/><Relationship Id="rId13" Type="http://schemas.openxmlformats.org/officeDocument/2006/relationships/slideLayout" Target="../slideLayouts/slideLayout602.xml"/><Relationship Id="rId18" Type="http://schemas.openxmlformats.org/officeDocument/2006/relationships/slideLayout" Target="../slideLayouts/slideLayout607.xml"/><Relationship Id="rId3" Type="http://schemas.openxmlformats.org/officeDocument/2006/relationships/slideLayout" Target="../slideLayouts/slideLayout592.xml"/><Relationship Id="rId7" Type="http://schemas.openxmlformats.org/officeDocument/2006/relationships/slideLayout" Target="../slideLayouts/slideLayout596.xml"/><Relationship Id="rId12" Type="http://schemas.openxmlformats.org/officeDocument/2006/relationships/slideLayout" Target="../slideLayouts/slideLayout601.xml"/><Relationship Id="rId17" Type="http://schemas.openxmlformats.org/officeDocument/2006/relationships/slideLayout" Target="../slideLayouts/slideLayout606.xml"/><Relationship Id="rId2" Type="http://schemas.openxmlformats.org/officeDocument/2006/relationships/slideLayout" Target="../slideLayouts/slideLayout591.xml"/><Relationship Id="rId16" Type="http://schemas.openxmlformats.org/officeDocument/2006/relationships/slideLayout" Target="../slideLayouts/slideLayout605.xml"/><Relationship Id="rId1" Type="http://schemas.openxmlformats.org/officeDocument/2006/relationships/slideLayout" Target="../slideLayouts/slideLayout590.xml"/><Relationship Id="rId6" Type="http://schemas.openxmlformats.org/officeDocument/2006/relationships/slideLayout" Target="../slideLayouts/slideLayout595.xml"/><Relationship Id="rId11" Type="http://schemas.openxmlformats.org/officeDocument/2006/relationships/slideLayout" Target="../slideLayouts/slideLayout600.xml"/><Relationship Id="rId5" Type="http://schemas.openxmlformats.org/officeDocument/2006/relationships/slideLayout" Target="../slideLayouts/slideLayout594.xml"/><Relationship Id="rId15" Type="http://schemas.openxmlformats.org/officeDocument/2006/relationships/slideLayout" Target="../slideLayouts/slideLayout604.xml"/><Relationship Id="rId10" Type="http://schemas.openxmlformats.org/officeDocument/2006/relationships/slideLayout" Target="../slideLayouts/slideLayout599.xml"/><Relationship Id="rId19" Type="http://schemas.openxmlformats.org/officeDocument/2006/relationships/theme" Target="../theme/theme30.xml"/><Relationship Id="rId4" Type="http://schemas.openxmlformats.org/officeDocument/2006/relationships/slideLayout" Target="../slideLayouts/slideLayout593.xml"/><Relationship Id="rId9" Type="http://schemas.openxmlformats.org/officeDocument/2006/relationships/slideLayout" Target="../slideLayouts/slideLayout598.xml"/><Relationship Id="rId14" Type="http://schemas.openxmlformats.org/officeDocument/2006/relationships/slideLayout" Target="../slideLayouts/slideLayout603.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615.xml"/><Relationship Id="rId13" Type="http://schemas.openxmlformats.org/officeDocument/2006/relationships/slideLayout" Target="../slideLayouts/slideLayout620.xml"/><Relationship Id="rId18" Type="http://schemas.openxmlformats.org/officeDocument/2006/relationships/slideLayout" Target="../slideLayouts/slideLayout625.xml"/><Relationship Id="rId3" Type="http://schemas.openxmlformats.org/officeDocument/2006/relationships/slideLayout" Target="../slideLayouts/slideLayout610.xml"/><Relationship Id="rId7" Type="http://schemas.openxmlformats.org/officeDocument/2006/relationships/slideLayout" Target="../slideLayouts/slideLayout614.xml"/><Relationship Id="rId12" Type="http://schemas.openxmlformats.org/officeDocument/2006/relationships/slideLayout" Target="../slideLayouts/slideLayout619.xml"/><Relationship Id="rId17" Type="http://schemas.openxmlformats.org/officeDocument/2006/relationships/slideLayout" Target="../slideLayouts/slideLayout624.xml"/><Relationship Id="rId2" Type="http://schemas.openxmlformats.org/officeDocument/2006/relationships/slideLayout" Target="../slideLayouts/slideLayout609.xml"/><Relationship Id="rId16" Type="http://schemas.openxmlformats.org/officeDocument/2006/relationships/slideLayout" Target="../slideLayouts/slideLayout623.xml"/><Relationship Id="rId20" Type="http://schemas.openxmlformats.org/officeDocument/2006/relationships/theme" Target="../theme/theme31.xml"/><Relationship Id="rId1" Type="http://schemas.openxmlformats.org/officeDocument/2006/relationships/slideLayout" Target="../slideLayouts/slideLayout608.xml"/><Relationship Id="rId6" Type="http://schemas.openxmlformats.org/officeDocument/2006/relationships/slideLayout" Target="../slideLayouts/slideLayout613.xml"/><Relationship Id="rId11" Type="http://schemas.openxmlformats.org/officeDocument/2006/relationships/slideLayout" Target="../slideLayouts/slideLayout618.xml"/><Relationship Id="rId5" Type="http://schemas.openxmlformats.org/officeDocument/2006/relationships/slideLayout" Target="../slideLayouts/slideLayout612.xml"/><Relationship Id="rId15" Type="http://schemas.openxmlformats.org/officeDocument/2006/relationships/slideLayout" Target="../slideLayouts/slideLayout622.xml"/><Relationship Id="rId10" Type="http://schemas.openxmlformats.org/officeDocument/2006/relationships/slideLayout" Target="../slideLayouts/slideLayout617.xml"/><Relationship Id="rId19" Type="http://schemas.openxmlformats.org/officeDocument/2006/relationships/slideLayout" Target="../slideLayouts/slideLayout626.xml"/><Relationship Id="rId4" Type="http://schemas.openxmlformats.org/officeDocument/2006/relationships/slideLayout" Target="../slideLayouts/slideLayout611.xml"/><Relationship Id="rId9" Type="http://schemas.openxmlformats.org/officeDocument/2006/relationships/slideLayout" Target="../slideLayouts/slideLayout616.xml"/><Relationship Id="rId14" Type="http://schemas.openxmlformats.org/officeDocument/2006/relationships/slideLayout" Target="../slideLayouts/slideLayout621.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634.xml"/><Relationship Id="rId13" Type="http://schemas.openxmlformats.org/officeDocument/2006/relationships/slideLayout" Target="../slideLayouts/slideLayout639.xml"/><Relationship Id="rId18" Type="http://schemas.openxmlformats.org/officeDocument/2006/relationships/slideLayout" Target="../slideLayouts/slideLayout644.xml"/><Relationship Id="rId3" Type="http://schemas.openxmlformats.org/officeDocument/2006/relationships/slideLayout" Target="../slideLayouts/slideLayout629.xml"/><Relationship Id="rId7" Type="http://schemas.openxmlformats.org/officeDocument/2006/relationships/slideLayout" Target="../slideLayouts/slideLayout633.xml"/><Relationship Id="rId12" Type="http://schemas.openxmlformats.org/officeDocument/2006/relationships/slideLayout" Target="../slideLayouts/slideLayout638.xml"/><Relationship Id="rId17" Type="http://schemas.openxmlformats.org/officeDocument/2006/relationships/slideLayout" Target="../slideLayouts/slideLayout643.xml"/><Relationship Id="rId2" Type="http://schemas.openxmlformats.org/officeDocument/2006/relationships/slideLayout" Target="../slideLayouts/slideLayout628.xml"/><Relationship Id="rId16" Type="http://schemas.openxmlformats.org/officeDocument/2006/relationships/slideLayout" Target="../slideLayouts/slideLayout642.xml"/><Relationship Id="rId1" Type="http://schemas.openxmlformats.org/officeDocument/2006/relationships/slideLayout" Target="../slideLayouts/slideLayout627.xml"/><Relationship Id="rId6" Type="http://schemas.openxmlformats.org/officeDocument/2006/relationships/slideLayout" Target="../slideLayouts/slideLayout632.xml"/><Relationship Id="rId11" Type="http://schemas.openxmlformats.org/officeDocument/2006/relationships/slideLayout" Target="../slideLayouts/slideLayout637.xml"/><Relationship Id="rId5" Type="http://schemas.openxmlformats.org/officeDocument/2006/relationships/slideLayout" Target="../slideLayouts/slideLayout631.xml"/><Relationship Id="rId15" Type="http://schemas.openxmlformats.org/officeDocument/2006/relationships/slideLayout" Target="../slideLayouts/slideLayout641.xml"/><Relationship Id="rId10" Type="http://schemas.openxmlformats.org/officeDocument/2006/relationships/slideLayout" Target="../slideLayouts/slideLayout636.xml"/><Relationship Id="rId19" Type="http://schemas.openxmlformats.org/officeDocument/2006/relationships/theme" Target="../theme/theme32.xml"/><Relationship Id="rId4" Type="http://schemas.openxmlformats.org/officeDocument/2006/relationships/slideLayout" Target="../slideLayouts/slideLayout630.xml"/><Relationship Id="rId9" Type="http://schemas.openxmlformats.org/officeDocument/2006/relationships/slideLayout" Target="../slideLayouts/slideLayout635.xml"/><Relationship Id="rId14" Type="http://schemas.openxmlformats.org/officeDocument/2006/relationships/slideLayout" Target="../slideLayouts/slideLayout640.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652.xml"/><Relationship Id="rId13" Type="http://schemas.openxmlformats.org/officeDocument/2006/relationships/slideLayout" Target="../slideLayouts/slideLayout657.xml"/><Relationship Id="rId18" Type="http://schemas.openxmlformats.org/officeDocument/2006/relationships/slideLayout" Target="../slideLayouts/slideLayout662.xml"/><Relationship Id="rId3" Type="http://schemas.openxmlformats.org/officeDocument/2006/relationships/slideLayout" Target="../slideLayouts/slideLayout647.xml"/><Relationship Id="rId7" Type="http://schemas.openxmlformats.org/officeDocument/2006/relationships/slideLayout" Target="../slideLayouts/slideLayout651.xml"/><Relationship Id="rId12" Type="http://schemas.openxmlformats.org/officeDocument/2006/relationships/slideLayout" Target="../slideLayouts/slideLayout656.xml"/><Relationship Id="rId17" Type="http://schemas.openxmlformats.org/officeDocument/2006/relationships/slideLayout" Target="../slideLayouts/slideLayout661.xml"/><Relationship Id="rId2" Type="http://schemas.openxmlformats.org/officeDocument/2006/relationships/slideLayout" Target="../slideLayouts/slideLayout646.xml"/><Relationship Id="rId16" Type="http://schemas.openxmlformats.org/officeDocument/2006/relationships/slideLayout" Target="../slideLayouts/slideLayout660.xml"/><Relationship Id="rId20" Type="http://schemas.openxmlformats.org/officeDocument/2006/relationships/theme" Target="../theme/theme33.xml"/><Relationship Id="rId1" Type="http://schemas.openxmlformats.org/officeDocument/2006/relationships/slideLayout" Target="../slideLayouts/slideLayout645.xml"/><Relationship Id="rId6" Type="http://schemas.openxmlformats.org/officeDocument/2006/relationships/slideLayout" Target="../slideLayouts/slideLayout650.xml"/><Relationship Id="rId11" Type="http://schemas.openxmlformats.org/officeDocument/2006/relationships/slideLayout" Target="../slideLayouts/slideLayout655.xml"/><Relationship Id="rId5" Type="http://schemas.openxmlformats.org/officeDocument/2006/relationships/slideLayout" Target="../slideLayouts/slideLayout649.xml"/><Relationship Id="rId15" Type="http://schemas.openxmlformats.org/officeDocument/2006/relationships/slideLayout" Target="../slideLayouts/slideLayout659.xml"/><Relationship Id="rId10" Type="http://schemas.openxmlformats.org/officeDocument/2006/relationships/slideLayout" Target="../slideLayouts/slideLayout654.xml"/><Relationship Id="rId19" Type="http://schemas.openxmlformats.org/officeDocument/2006/relationships/slideLayout" Target="../slideLayouts/slideLayout663.xml"/><Relationship Id="rId4" Type="http://schemas.openxmlformats.org/officeDocument/2006/relationships/slideLayout" Target="../slideLayouts/slideLayout648.xml"/><Relationship Id="rId9" Type="http://schemas.openxmlformats.org/officeDocument/2006/relationships/slideLayout" Target="../slideLayouts/slideLayout653.xml"/><Relationship Id="rId14" Type="http://schemas.openxmlformats.org/officeDocument/2006/relationships/slideLayout" Target="../slideLayouts/slideLayout658.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671.xml"/><Relationship Id="rId13" Type="http://schemas.openxmlformats.org/officeDocument/2006/relationships/slideLayout" Target="../slideLayouts/slideLayout676.xml"/><Relationship Id="rId18" Type="http://schemas.openxmlformats.org/officeDocument/2006/relationships/slideLayout" Target="../slideLayouts/slideLayout681.xml"/><Relationship Id="rId3" Type="http://schemas.openxmlformats.org/officeDocument/2006/relationships/slideLayout" Target="../slideLayouts/slideLayout666.xml"/><Relationship Id="rId7" Type="http://schemas.openxmlformats.org/officeDocument/2006/relationships/slideLayout" Target="../slideLayouts/slideLayout670.xml"/><Relationship Id="rId12" Type="http://schemas.openxmlformats.org/officeDocument/2006/relationships/slideLayout" Target="../slideLayouts/slideLayout675.xml"/><Relationship Id="rId17" Type="http://schemas.openxmlformats.org/officeDocument/2006/relationships/slideLayout" Target="../slideLayouts/slideLayout680.xml"/><Relationship Id="rId2" Type="http://schemas.openxmlformats.org/officeDocument/2006/relationships/slideLayout" Target="../slideLayouts/slideLayout665.xml"/><Relationship Id="rId16" Type="http://schemas.openxmlformats.org/officeDocument/2006/relationships/slideLayout" Target="../slideLayouts/slideLayout679.xml"/><Relationship Id="rId1" Type="http://schemas.openxmlformats.org/officeDocument/2006/relationships/slideLayout" Target="../slideLayouts/slideLayout664.xml"/><Relationship Id="rId6" Type="http://schemas.openxmlformats.org/officeDocument/2006/relationships/slideLayout" Target="../slideLayouts/slideLayout669.xml"/><Relationship Id="rId11" Type="http://schemas.openxmlformats.org/officeDocument/2006/relationships/slideLayout" Target="../slideLayouts/slideLayout674.xml"/><Relationship Id="rId5" Type="http://schemas.openxmlformats.org/officeDocument/2006/relationships/slideLayout" Target="../slideLayouts/slideLayout668.xml"/><Relationship Id="rId15" Type="http://schemas.openxmlformats.org/officeDocument/2006/relationships/slideLayout" Target="../slideLayouts/slideLayout678.xml"/><Relationship Id="rId10" Type="http://schemas.openxmlformats.org/officeDocument/2006/relationships/slideLayout" Target="../slideLayouts/slideLayout673.xml"/><Relationship Id="rId19" Type="http://schemas.openxmlformats.org/officeDocument/2006/relationships/theme" Target="../theme/theme34.xml"/><Relationship Id="rId4" Type="http://schemas.openxmlformats.org/officeDocument/2006/relationships/slideLayout" Target="../slideLayouts/slideLayout667.xml"/><Relationship Id="rId9" Type="http://schemas.openxmlformats.org/officeDocument/2006/relationships/slideLayout" Target="../slideLayouts/slideLayout672.xml"/><Relationship Id="rId14" Type="http://schemas.openxmlformats.org/officeDocument/2006/relationships/slideLayout" Target="../slideLayouts/slideLayout677.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689.xml"/><Relationship Id="rId13" Type="http://schemas.openxmlformats.org/officeDocument/2006/relationships/slideLayout" Target="../slideLayouts/slideLayout694.xml"/><Relationship Id="rId18" Type="http://schemas.openxmlformats.org/officeDocument/2006/relationships/slideLayout" Target="../slideLayouts/slideLayout699.xml"/><Relationship Id="rId3" Type="http://schemas.openxmlformats.org/officeDocument/2006/relationships/slideLayout" Target="../slideLayouts/slideLayout684.xml"/><Relationship Id="rId21" Type="http://schemas.openxmlformats.org/officeDocument/2006/relationships/image" Target="../media/image17.png"/><Relationship Id="rId7" Type="http://schemas.openxmlformats.org/officeDocument/2006/relationships/slideLayout" Target="../slideLayouts/slideLayout688.xml"/><Relationship Id="rId12" Type="http://schemas.openxmlformats.org/officeDocument/2006/relationships/slideLayout" Target="../slideLayouts/slideLayout693.xml"/><Relationship Id="rId17" Type="http://schemas.openxmlformats.org/officeDocument/2006/relationships/slideLayout" Target="../slideLayouts/slideLayout698.xml"/><Relationship Id="rId2" Type="http://schemas.openxmlformats.org/officeDocument/2006/relationships/slideLayout" Target="../slideLayouts/slideLayout683.xml"/><Relationship Id="rId16" Type="http://schemas.openxmlformats.org/officeDocument/2006/relationships/slideLayout" Target="../slideLayouts/slideLayout697.xml"/><Relationship Id="rId20" Type="http://schemas.openxmlformats.org/officeDocument/2006/relationships/theme" Target="../theme/theme35.xml"/><Relationship Id="rId1" Type="http://schemas.openxmlformats.org/officeDocument/2006/relationships/slideLayout" Target="../slideLayouts/slideLayout682.xml"/><Relationship Id="rId6" Type="http://schemas.openxmlformats.org/officeDocument/2006/relationships/slideLayout" Target="../slideLayouts/slideLayout687.xml"/><Relationship Id="rId11" Type="http://schemas.openxmlformats.org/officeDocument/2006/relationships/slideLayout" Target="../slideLayouts/slideLayout692.xml"/><Relationship Id="rId5" Type="http://schemas.openxmlformats.org/officeDocument/2006/relationships/slideLayout" Target="../slideLayouts/slideLayout686.xml"/><Relationship Id="rId15" Type="http://schemas.openxmlformats.org/officeDocument/2006/relationships/slideLayout" Target="../slideLayouts/slideLayout696.xml"/><Relationship Id="rId10" Type="http://schemas.openxmlformats.org/officeDocument/2006/relationships/slideLayout" Target="../slideLayouts/slideLayout691.xml"/><Relationship Id="rId19" Type="http://schemas.openxmlformats.org/officeDocument/2006/relationships/slideLayout" Target="../slideLayouts/slideLayout700.xml"/><Relationship Id="rId4" Type="http://schemas.openxmlformats.org/officeDocument/2006/relationships/slideLayout" Target="../slideLayouts/slideLayout685.xml"/><Relationship Id="rId9" Type="http://schemas.openxmlformats.org/officeDocument/2006/relationships/slideLayout" Target="../slideLayouts/slideLayout690.xml"/><Relationship Id="rId14" Type="http://schemas.openxmlformats.org/officeDocument/2006/relationships/slideLayout" Target="../slideLayouts/slideLayout695.xml"/><Relationship Id="rId22" Type="http://schemas.microsoft.com/office/2007/relationships/hdphoto" Target="../media/hdphoto2.wdp"/></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708.xml"/><Relationship Id="rId13" Type="http://schemas.openxmlformats.org/officeDocument/2006/relationships/slideLayout" Target="../slideLayouts/slideLayout713.xml"/><Relationship Id="rId18" Type="http://schemas.openxmlformats.org/officeDocument/2006/relationships/slideLayout" Target="../slideLayouts/slideLayout718.xml"/><Relationship Id="rId26" Type="http://schemas.openxmlformats.org/officeDocument/2006/relationships/slideLayout" Target="../slideLayouts/slideLayout726.xml"/><Relationship Id="rId3" Type="http://schemas.openxmlformats.org/officeDocument/2006/relationships/slideLayout" Target="../slideLayouts/slideLayout703.xml"/><Relationship Id="rId21" Type="http://schemas.openxmlformats.org/officeDocument/2006/relationships/slideLayout" Target="../slideLayouts/slideLayout721.xml"/><Relationship Id="rId7" Type="http://schemas.openxmlformats.org/officeDocument/2006/relationships/slideLayout" Target="../slideLayouts/slideLayout707.xml"/><Relationship Id="rId12" Type="http://schemas.openxmlformats.org/officeDocument/2006/relationships/slideLayout" Target="../slideLayouts/slideLayout712.xml"/><Relationship Id="rId17" Type="http://schemas.openxmlformats.org/officeDocument/2006/relationships/slideLayout" Target="../slideLayouts/slideLayout717.xml"/><Relationship Id="rId25" Type="http://schemas.openxmlformats.org/officeDocument/2006/relationships/slideLayout" Target="../slideLayouts/slideLayout725.xml"/><Relationship Id="rId2" Type="http://schemas.openxmlformats.org/officeDocument/2006/relationships/slideLayout" Target="../slideLayouts/slideLayout702.xml"/><Relationship Id="rId16" Type="http://schemas.openxmlformats.org/officeDocument/2006/relationships/slideLayout" Target="../slideLayouts/slideLayout716.xml"/><Relationship Id="rId20" Type="http://schemas.openxmlformats.org/officeDocument/2006/relationships/slideLayout" Target="../slideLayouts/slideLayout720.xml"/><Relationship Id="rId29" Type="http://schemas.openxmlformats.org/officeDocument/2006/relationships/theme" Target="../theme/theme36.xml"/><Relationship Id="rId1" Type="http://schemas.openxmlformats.org/officeDocument/2006/relationships/slideLayout" Target="../slideLayouts/slideLayout701.xml"/><Relationship Id="rId6" Type="http://schemas.openxmlformats.org/officeDocument/2006/relationships/slideLayout" Target="../slideLayouts/slideLayout706.xml"/><Relationship Id="rId11" Type="http://schemas.openxmlformats.org/officeDocument/2006/relationships/slideLayout" Target="../slideLayouts/slideLayout711.xml"/><Relationship Id="rId24" Type="http://schemas.openxmlformats.org/officeDocument/2006/relationships/slideLayout" Target="../slideLayouts/slideLayout724.xml"/><Relationship Id="rId5" Type="http://schemas.openxmlformats.org/officeDocument/2006/relationships/slideLayout" Target="../slideLayouts/slideLayout705.xml"/><Relationship Id="rId15" Type="http://schemas.openxmlformats.org/officeDocument/2006/relationships/slideLayout" Target="../slideLayouts/slideLayout715.xml"/><Relationship Id="rId23" Type="http://schemas.openxmlformats.org/officeDocument/2006/relationships/slideLayout" Target="../slideLayouts/slideLayout723.xml"/><Relationship Id="rId28" Type="http://schemas.openxmlformats.org/officeDocument/2006/relationships/slideLayout" Target="../slideLayouts/slideLayout728.xml"/><Relationship Id="rId10" Type="http://schemas.openxmlformats.org/officeDocument/2006/relationships/slideLayout" Target="../slideLayouts/slideLayout710.xml"/><Relationship Id="rId19" Type="http://schemas.openxmlformats.org/officeDocument/2006/relationships/slideLayout" Target="../slideLayouts/slideLayout719.xml"/><Relationship Id="rId4" Type="http://schemas.openxmlformats.org/officeDocument/2006/relationships/slideLayout" Target="../slideLayouts/slideLayout704.xml"/><Relationship Id="rId9" Type="http://schemas.openxmlformats.org/officeDocument/2006/relationships/slideLayout" Target="../slideLayouts/slideLayout709.xml"/><Relationship Id="rId14" Type="http://schemas.openxmlformats.org/officeDocument/2006/relationships/slideLayout" Target="../slideLayouts/slideLayout714.xml"/><Relationship Id="rId22" Type="http://schemas.openxmlformats.org/officeDocument/2006/relationships/slideLayout" Target="../slideLayouts/slideLayout722.xml"/><Relationship Id="rId27" Type="http://schemas.openxmlformats.org/officeDocument/2006/relationships/slideLayout" Target="../slideLayouts/slideLayout727.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736.xml"/><Relationship Id="rId13" Type="http://schemas.openxmlformats.org/officeDocument/2006/relationships/slideLayout" Target="../slideLayouts/slideLayout741.xml"/><Relationship Id="rId18" Type="http://schemas.openxmlformats.org/officeDocument/2006/relationships/slideLayout" Target="../slideLayouts/slideLayout746.xml"/><Relationship Id="rId3" Type="http://schemas.openxmlformats.org/officeDocument/2006/relationships/slideLayout" Target="../slideLayouts/slideLayout731.xml"/><Relationship Id="rId7" Type="http://schemas.openxmlformats.org/officeDocument/2006/relationships/slideLayout" Target="../slideLayouts/slideLayout735.xml"/><Relationship Id="rId12" Type="http://schemas.openxmlformats.org/officeDocument/2006/relationships/slideLayout" Target="../slideLayouts/slideLayout740.xml"/><Relationship Id="rId17" Type="http://schemas.openxmlformats.org/officeDocument/2006/relationships/slideLayout" Target="../slideLayouts/slideLayout745.xml"/><Relationship Id="rId2" Type="http://schemas.openxmlformats.org/officeDocument/2006/relationships/slideLayout" Target="../slideLayouts/slideLayout730.xml"/><Relationship Id="rId16" Type="http://schemas.openxmlformats.org/officeDocument/2006/relationships/slideLayout" Target="../slideLayouts/slideLayout744.xml"/><Relationship Id="rId1" Type="http://schemas.openxmlformats.org/officeDocument/2006/relationships/slideLayout" Target="../slideLayouts/slideLayout729.xml"/><Relationship Id="rId6" Type="http://schemas.openxmlformats.org/officeDocument/2006/relationships/slideLayout" Target="../slideLayouts/slideLayout734.xml"/><Relationship Id="rId11" Type="http://schemas.openxmlformats.org/officeDocument/2006/relationships/slideLayout" Target="../slideLayouts/slideLayout739.xml"/><Relationship Id="rId5" Type="http://schemas.openxmlformats.org/officeDocument/2006/relationships/slideLayout" Target="../slideLayouts/slideLayout733.xml"/><Relationship Id="rId15" Type="http://schemas.openxmlformats.org/officeDocument/2006/relationships/slideLayout" Target="../slideLayouts/slideLayout743.xml"/><Relationship Id="rId10" Type="http://schemas.openxmlformats.org/officeDocument/2006/relationships/slideLayout" Target="../slideLayouts/slideLayout738.xml"/><Relationship Id="rId19" Type="http://schemas.openxmlformats.org/officeDocument/2006/relationships/theme" Target="../theme/theme37.xml"/><Relationship Id="rId4" Type="http://schemas.openxmlformats.org/officeDocument/2006/relationships/slideLayout" Target="../slideLayouts/slideLayout732.xml"/><Relationship Id="rId9" Type="http://schemas.openxmlformats.org/officeDocument/2006/relationships/slideLayout" Target="../slideLayouts/slideLayout737.xml"/><Relationship Id="rId14" Type="http://schemas.openxmlformats.org/officeDocument/2006/relationships/slideLayout" Target="../slideLayouts/slideLayout742.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754.xml"/><Relationship Id="rId13" Type="http://schemas.openxmlformats.org/officeDocument/2006/relationships/slideLayout" Target="../slideLayouts/slideLayout759.xml"/><Relationship Id="rId18" Type="http://schemas.openxmlformats.org/officeDocument/2006/relationships/slideLayout" Target="../slideLayouts/slideLayout764.xml"/><Relationship Id="rId3" Type="http://schemas.openxmlformats.org/officeDocument/2006/relationships/slideLayout" Target="../slideLayouts/slideLayout749.xml"/><Relationship Id="rId7" Type="http://schemas.openxmlformats.org/officeDocument/2006/relationships/slideLayout" Target="../slideLayouts/slideLayout753.xml"/><Relationship Id="rId12" Type="http://schemas.openxmlformats.org/officeDocument/2006/relationships/slideLayout" Target="../slideLayouts/slideLayout758.xml"/><Relationship Id="rId17" Type="http://schemas.openxmlformats.org/officeDocument/2006/relationships/slideLayout" Target="../slideLayouts/slideLayout763.xml"/><Relationship Id="rId2" Type="http://schemas.openxmlformats.org/officeDocument/2006/relationships/slideLayout" Target="../slideLayouts/slideLayout748.xml"/><Relationship Id="rId16" Type="http://schemas.openxmlformats.org/officeDocument/2006/relationships/slideLayout" Target="../slideLayouts/slideLayout762.xml"/><Relationship Id="rId1" Type="http://schemas.openxmlformats.org/officeDocument/2006/relationships/slideLayout" Target="../slideLayouts/slideLayout747.xml"/><Relationship Id="rId6" Type="http://schemas.openxmlformats.org/officeDocument/2006/relationships/slideLayout" Target="../slideLayouts/slideLayout752.xml"/><Relationship Id="rId11" Type="http://schemas.openxmlformats.org/officeDocument/2006/relationships/slideLayout" Target="../slideLayouts/slideLayout757.xml"/><Relationship Id="rId5" Type="http://schemas.openxmlformats.org/officeDocument/2006/relationships/slideLayout" Target="../slideLayouts/slideLayout751.xml"/><Relationship Id="rId15" Type="http://schemas.openxmlformats.org/officeDocument/2006/relationships/slideLayout" Target="../slideLayouts/slideLayout761.xml"/><Relationship Id="rId10" Type="http://schemas.openxmlformats.org/officeDocument/2006/relationships/slideLayout" Target="../slideLayouts/slideLayout756.xml"/><Relationship Id="rId19" Type="http://schemas.openxmlformats.org/officeDocument/2006/relationships/theme" Target="../theme/theme38.xml"/><Relationship Id="rId4" Type="http://schemas.openxmlformats.org/officeDocument/2006/relationships/slideLayout" Target="../slideLayouts/slideLayout750.xml"/><Relationship Id="rId9" Type="http://schemas.openxmlformats.org/officeDocument/2006/relationships/slideLayout" Target="../slideLayouts/slideLayout755.xml"/><Relationship Id="rId14" Type="http://schemas.openxmlformats.org/officeDocument/2006/relationships/slideLayout" Target="../slideLayouts/slideLayout760.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772.xml"/><Relationship Id="rId3" Type="http://schemas.openxmlformats.org/officeDocument/2006/relationships/slideLayout" Target="../slideLayouts/slideLayout767.xml"/><Relationship Id="rId7" Type="http://schemas.openxmlformats.org/officeDocument/2006/relationships/slideLayout" Target="../slideLayouts/slideLayout771.xml"/><Relationship Id="rId2" Type="http://schemas.openxmlformats.org/officeDocument/2006/relationships/slideLayout" Target="../slideLayouts/slideLayout766.xml"/><Relationship Id="rId1" Type="http://schemas.openxmlformats.org/officeDocument/2006/relationships/slideLayout" Target="../slideLayouts/slideLayout765.xml"/><Relationship Id="rId6" Type="http://schemas.openxmlformats.org/officeDocument/2006/relationships/slideLayout" Target="../slideLayouts/slideLayout770.xml"/><Relationship Id="rId5" Type="http://schemas.openxmlformats.org/officeDocument/2006/relationships/slideLayout" Target="../slideLayouts/slideLayout769.xml"/><Relationship Id="rId10" Type="http://schemas.openxmlformats.org/officeDocument/2006/relationships/theme" Target="../theme/theme39.xml"/><Relationship Id="rId4" Type="http://schemas.openxmlformats.org/officeDocument/2006/relationships/slideLayout" Target="../slideLayouts/slideLayout768.xml"/><Relationship Id="rId9" Type="http://schemas.openxmlformats.org/officeDocument/2006/relationships/slideLayout" Target="../slideLayouts/slideLayout77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theme" Target="../theme/theme5.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theme" Target="../theme/theme6.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theme" Target="../theme/theme7.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theme" Target="../theme/theme8.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3" Type="http://schemas.openxmlformats.org/officeDocument/2006/relationships/slideLayout" Target="../slideLayouts/slideLayout178.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theme" Target="../theme/theme9.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7" y="228602"/>
            <a:ext cx="8363938" cy="571310"/>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390628" y="1447803"/>
            <a:ext cx="8366320" cy="149117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886855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ransition>
    <p:fade/>
  </p:transition>
  <p:timing>
    <p:tnLst>
      <p:par>
        <p:cTn id="1" dur="indefinite" restart="never" nodeType="tmRoot"/>
      </p:par>
    </p:tnLst>
  </p:timing>
  <p:txStyles>
    <p:titleStyle>
      <a:lvl1pPr algn="l" defTabSz="685744" rtl="0" eaLnBrk="1" latinLnBrk="0" hangingPunct="1">
        <a:lnSpc>
          <a:spcPct val="90000"/>
        </a:lnSpc>
        <a:spcBef>
          <a:spcPct val="0"/>
        </a:spcBef>
        <a:buNone/>
        <a:defRPr lang="en-US" sz="4125" b="0" kern="1200" cap="none" spc="-75" baseline="0" dirty="0" smtClean="0">
          <a:ln w="3175">
            <a:noFill/>
          </a:ln>
          <a:solidFill>
            <a:schemeClr val="tx1">
              <a:alpha val="99000"/>
            </a:schemeClr>
          </a:solidFill>
          <a:effectLst/>
          <a:latin typeface="+mj-lt"/>
          <a:ea typeface="+mn-ea"/>
          <a:cs typeface="Arial" charset="0"/>
        </a:defRPr>
      </a:lvl1pPr>
    </p:titleStyle>
    <p:bodyStyle>
      <a:lvl1pPr marL="254783" marR="0" indent="-254783" algn="l" defTabSz="685744"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1">
              <a:alpha val="99000"/>
            </a:schemeClr>
          </a:solidFill>
          <a:latin typeface="+mj-lt"/>
          <a:ea typeface="+mn-ea"/>
          <a:cs typeface="+mn-cs"/>
        </a:defRPr>
      </a:lvl1pPr>
      <a:lvl2pPr marL="429798" marR="0" indent="-175016" algn="l" defTabSz="685744"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1">
              <a:alpha val="99000"/>
            </a:schemeClr>
          </a:solidFill>
          <a:latin typeface="+mn-lt"/>
          <a:ea typeface="+mn-ea"/>
          <a:cs typeface="+mn-cs"/>
        </a:defRPr>
      </a:lvl2pPr>
      <a:lvl3pPr marL="598860" marR="0" indent="-169061" algn="l" defTabSz="685744" rtl="0" eaLnBrk="1" fontAlgn="auto" latinLnBrk="0" hangingPunct="1">
        <a:lnSpc>
          <a:spcPct val="90000"/>
        </a:lnSpc>
        <a:spcBef>
          <a:spcPct val="20000"/>
        </a:spcBef>
        <a:spcAft>
          <a:spcPts val="0"/>
        </a:spcAft>
        <a:buClrTx/>
        <a:buSzPct val="90000"/>
        <a:buFont typeface="Wingdings" pitchFamily="2" charset="2"/>
        <a:buChar char=""/>
        <a:tabLst>
          <a:tab pos="598860" algn="l"/>
        </a:tabLst>
        <a:defRPr sz="1800" kern="1200" spc="0" baseline="0">
          <a:solidFill>
            <a:schemeClr val="tx1">
              <a:alpha val="99000"/>
            </a:schemeClr>
          </a:solidFill>
          <a:latin typeface="+mn-lt"/>
          <a:ea typeface="+mn-ea"/>
          <a:cs typeface="+mn-cs"/>
        </a:defRPr>
      </a:lvl3pPr>
      <a:lvl4pPr marL="772684" marR="0" indent="-173824" algn="l" defTabSz="685744"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1">
              <a:alpha val="99000"/>
            </a:schemeClr>
          </a:solidFill>
          <a:latin typeface="+mn-lt"/>
          <a:ea typeface="+mn-ea"/>
          <a:cs typeface="+mn-cs"/>
        </a:defRPr>
      </a:lvl4pPr>
      <a:lvl5pPr marL="941745" marR="0" indent="-169061" algn="l" defTabSz="685744" rtl="0" eaLnBrk="1" fontAlgn="auto" latinLnBrk="0" hangingPunct="1">
        <a:lnSpc>
          <a:spcPct val="90000"/>
        </a:lnSpc>
        <a:spcBef>
          <a:spcPct val="20000"/>
        </a:spcBef>
        <a:spcAft>
          <a:spcPts val="0"/>
        </a:spcAft>
        <a:buClrTx/>
        <a:buSzPct val="90000"/>
        <a:buFont typeface="Wingdings" pitchFamily="2" charset="2"/>
        <a:buChar char=""/>
        <a:tabLst>
          <a:tab pos="941745" algn="l"/>
        </a:tabLst>
        <a:defRPr sz="1500" kern="1200" spc="0" baseline="0">
          <a:solidFill>
            <a:schemeClr val="tx1">
              <a:alpha val="99000"/>
            </a:schemeClr>
          </a:solidFill>
          <a:latin typeface="+mn-lt"/>
          <a:ea typeface="+mn-ea"/>
          <a:cs typeface="+mn-cs"/>
        </a:defRPr>
      </a:lvl5pPr>
      <a:lvl6pPr marL="1885796"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68"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40"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12"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44" rtl="0" eaLnBrk="1" latinLnBrk="0" hangingPunct="1">
        <a:defRPr sz="1425" kern="1200">
          <a:solidFill>
            <a:schemeClr val="tx1"/>
          </a:solidFill>
          <a:latin typeface="+mn-lt"/>
          <a:ea typeface="+mn-ea"/>
          <a:cs typeface="+mn-cs"/>
        </a:defRPr>
      </a:lvl1pPr>
      <a:lvl2pPr marL="342872" algn="l" defTabSz="685744" rtl="0" eaLnBrk="1" latinLnBrk="0" hangingPunct="1">
        <a:defRPr sz="1425" kern="1200">
          <a:solidFill>
            <a:schemeClr val="tx1"/>
          </a:solidFill>
          <a:latin typeface="+mn-lt"/>
          <a:ea typeface="+mn-ea"/>
          <a:cs typeface="+mn-cs"/>
        </a:defRPr>
      </a:lvl2pPr>
      <a:lvl3pPr marL="685744" algn="l" defTabSz="685744" rtl="0" eaLnBrk="1" latinLnBrk="0" hangingPunct="1">
        <a:defRPr sz="1425" kern="1200">
          <a:solidFill>
            <a:schemeClr val="tx1"/>
          </a:solidFill>
          <a:latin typeface="+mn-lt"/>
          <a:ea typeface="+mn-ea"/>
          <a:cs typeface="+mn-cs"/>
        </a:defRPr>
      </a:lvl3pPr>
      <a:lvl4pPr marL="1028616" algn="l" defTabSz="685744" rtl="0" eaLnBrk="1" latinLnBrk="0" hangingPunct="1">
        <a:defRPr sz="1425" kern="1200">
          <a:solidFill>
            <a:schemeClr val="tx1"/>
          </a:solidFill>
          <a:latin typeface="+mn-lt"/>
          <a:ea typeface="+mn-ea"/>
          <a:cs typeface="+mn-cs"/>
        </a:defRPr>
      </a:lvl4pPr>
      <a:lvl5pPr marL="1371488" algn="l" defTabSz="685744" rtl="0" eaLnBrk="1" latinLnBrk="0" hangingPunct="1">
        <a:defRPr sz="1425" kern="1200">
          <a:solidFill>
            <a:schemeClr val="tx1"/>
          </a:solidFill>
          <a:latin typeface="+mn-lt"/>
          <a:ea typeface="+mn-ea"/>
          <a:cs typeface="+mn-cs"/>
        </a:defRPr>
      </a:lvl5pPr>
      <a:lvl6pPr marL="1714360" algn="l" defTabSz="685744" rtl="0" eaLnBrk="1" latinLnBrk="0" hangingPunct="1">
        <a:defRPr sz="1425" kern="1200">
          <a:solidFill>
            <a:schemeClr val="tx1"/>
          </a:solidFill>
          <a:latin typeface="+mn-lt"/>
          <a:ea typeface="+mn-ea"/>
          <a:cs typeface="+mn-cs"/>
        </a:defRPr>
      </a:lvl6pPr>
      <a:lvl7pPr marL="2057232" algn="l" defTabSz="685744" rtl="0" eaLnBrk="1" latinLnBrk="0" hangingPunct="1">
        <a:defRPr sz="1425" kern="1200">
          <a:solidFill>
            <a:schemeClr val="tx1"/>
          </a:solidFill>
          <a:latin typeface="+mn-lt"/>
          <a:ea typeface="+mn-ea"/>
          <a:cs typeface="+mn-cs"/>
        </a:defRPr>
      </a:lvl7pPr>
      <a:lvl8pPr marL="2400104" algn="l" defTabSz="685744" rtl="0" eaLnBrk="1" latinLnBrk="0" hangingPunct="1">
        <a:defRPr sz="1425" kern="1200">
          <a:solidFill>
            <a:schemeClr val="tx1"/>
          </a:solidFill>
          <a:latin typeface="+mn-lt"/>
          <a:ea typeface="+mn-ea"/>
          <a:cs typeface="+mn-cs"/>
        </a:defRPr>
      </a:lvl8pPr>
      <a:lvl9pPr marL="2742976" algn="l" defTabSz="685744" rtl="0" eaLnBrk="1" latinLnBrk="0" hangingPunct="1">
        <a:defRPr sz="1425"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0706408"/>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152450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 id="2147483901" r:id="rId18"/>
    <p:sldLayoutId id="2147483902"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390627" y="1447802"/>
            <a:ext cx="8366320" cy="149117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3052732"/>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 id="2147483920" r:id="rId17"/>
    <p:sldLayoutId id="2147483921" r:id="rId18"/>
    <p:sldLayoutId id="2147483922" r:id="rId19"/>
    <p:sldLayoutId id="2147483923" r:id="rId20"/>
    <p:sldLayoutId id="2147483924" r:id="rId21"/>
    <p:sldLayoutId id="2147483925" r:id="rId22"/>
    <p:sldLayoutId id="2147483926" r:id="rId23"/>
    <p:sldLayoutId id="2147483927" r:id="rId24"/>
    <p:sldLayoutId id="2147483928" r:id="rId25"/>
    <p:sldLayoutId id="2147483929" r:id="rId26"/>
    <p:sldLayoutId id="2147483930" r:id="rId27"/>
    <p:sldLayoutId id="2147483931" r:id="rId28"/>
    <p:sldLayoutId id="2147483932" r:id="rId29"/>
    <p:sldLayoutId id="2147483933" r:id="rId30"/>
    <p:sldLayoutId id="2147483934" r:id="rId31"/>
    <p:sldLayoutId id="2147483935" r:id="rId32"/>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solidFill>
            <a:schemeClr val="tx1">
              <a:alpha val="99000"/>
            </a:schemeClr>
          </a:solidFill>
          <a:effectLst/>
          <a:latin typeface="+mj-lt"/>
          <a:ea typeface="+mn-ea"/>
          <a:cs typeface="Arial" charset="0"/>
        </a:defRPr>
      </a:lvl1pPr>
    </p:titleStyle>
    <p:bodyStyle>
      <a:lvl1pPr marL="254794" marR="0" indent="-254794" algn="l" defTabSz="685772"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1">
              <a:alpha val="99000"/>
            </a:schemeClr>
          </a:solidFill>
          <a:latin typeface="+mj-lt"/>
          <a:ea typeface="+mn-ea"/>
          <a:cs typeface="+mn-cs"/>
        </a:defRPr>
      </a:lvl1pPr>
      <a:lvl2pPr marL="429816" marR="0" indent="-175022" algn="l" defTabSz="685772"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1">
              <a:alpha val="99000"/>
            </a:schemeClr>
          </a:solidFill>
          <a:latin typeface="+mn-lt"/>
          <a:ea typeface="+mn-ea"/>
          <a:cs typeface="+mn-cs"/>
        </a:defRPr>
      </a:lvl2pPr>
      <a:lvl3pPr marL="598885" marR="0" indent="-169069" algn="l" defTabSz="685772" rtl="0" eaLnBrk="1" fontAlgn="auto" latinLnBrk="0" hangingPunct="1">
        <a:lnSpc>
          <a:spcPct val="90000"/>
        </a:lnSpc>
        <a:spcBef>
          <a:spcPct val="20000"/>
        </a:spcBef>
        <a:spcAft>
          <a:spcPts val="0"/>
        </a:spcAft>
        <a:buClrTx/>
        <a:buSzPct val="90000"/>
        <a:buFont typeface="Wingdings" pitchFamily="2" charset="2"/>
        <a:buChar char=""/>
        <a:tabLst>
          <a:tab pos="598885" algn="l"/>
        </a:tabLst>
        <a:defRPr sz="1800" kern="1200" spc="0" baseline="0">
          <a:solidFill>
            <a:schemeClr val="tx1">
              <a:alpha val="99000"/>
            </a:schemeClr>
          </a:solidFill>
          <a:latin typeface="+mn-lt"/>
          <a:ea typeface="+mn-ea"/>
          <a:cs typeface="+mn-cs"/>
        </a:defRPr>
      </a:lvl3pPr>
      <a:lvl4pPr marL="772716" marR="0" indent="-173831" algn="l" defTabSz="685772"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1">
              <a:alpha val="99000"/>
            </a:schemeClr>
          </a:solidFill>
          <a:latin typeface="+mn-lt"/>
          <a:ea typeface="+mn-ea"/>
          <a:cs typeface="+mn-cs"/>
        </a:defRPr>
      </a:lvl4pPr>
      <a:lvl5pPr marL="941785" marR="0" indent="-169069" algn="l" defTabSz="685772" rtl="0" eaLnBrk="1" fontAlgn="auto" latinLnBrk="0" hangingPunct="1">
        <a:lnSpc>
          <a:spcPct val="90000"/>
        </a:lnSpc>
        <a:spcBef>
          <a:spcPct val="20000"/>
        </a:spcBef>
        <a:spcAft>
          <a:spcPts val="0"/>
        </a:spcAft>
        <a:buClrTx/>
        <a:buSzPct val="90000"/>
        <a:buFont typeface="Wingdings" pitchFamily="2" charset="2"/>
        <a:buChar char=""/>
        <a:tabLst>
          <a:tab pos="941785" algn="l"/>
        </a:tabLst>
        <a:defRPr sz="1500" kern="1200" spc="0" baseline="0">
          <a:solidFill>
            <a:schemeClr val="tx1">
              <a:alpha val="99000"/>
            </a:schemeClr>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390627" y="1447802"/>
            <a:ext cx="8366320" cy="149117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1300966"/>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 id="2147483954" r:id="rId18"/>
    <p:sldLayoutId id="2147483955" r:id="rId19"/>
    <p:sldLayoutId id="2147483956" r:id="rId20"/>
    <p:sldLayoutId id="2147483957" r:id="rId21"/>
    <p:sldLayoutId id="2147483958" r:id="rId22"/>
    <p:sldLayoutId id="2147483959" r:id="rId23"/>
    <p:sldLayoutId id="2147483960" r:id="rId24"/>
    <p:sldLayoutId id="2147483961" r:id="rId25"/>
    <p:sldLayoutId id="2147483962" r:id="rId26"/>
    <p:sldLayoutId id="2147483963" r:id="rId27"/>
    <p:sldLayoutId id="2147483964" r:id="rId28"/>
    <p:sldLayoutId id="2147483965" r:id="rId29"/>
    <p:sldLayoutId id="2147483967" r:id="rId30"/>
    <p:sldLayoutId id="2147483968" r:id="rId31"/>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solidFill>
            <a:schemeClr val="tx1">
              <a:alpha val="99000"/>
            </a:schemeClr>
          </a:solidFill>
          <a:effectLst/>
          <a:latin typeface="+mj-lt"/>
          <a:ea typeface="+mn-ea"/>
          <a:cs typeface="Arial" charset="0"/>
        </a:defRPr>
      </a:lvl1pPr>
    </p:titleStyle>
    <p:bodyStyle>
      <a:lvl1pPr marL="254794" marR="0" indent="-254794" algn="l" defTabSz="685772"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1">
              <a:alpha val="99000"/>
            </a:schemeClr>
          </a:solidFill>
          <a:latin typeface="+mj-lt"/>
          <a:ea typeface="+mn-ea"/>
          <a:cs typeface="+mn-cs"/>
        </a:defRPr>
      </a:lvl1pPr>
      <a:lvl2pPr marL="429816" marR="0" indent="-175022" algn="l" defTabSz="685772"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1">
              <a:alpha val="99000"/>
            </a:schemeClr>
          </a:solidFill>
          <a:latin typeface="+mn-lt"/>
          <a:ea typeface="+mn-ea"/>
          <a:cs typeface="+mn-cs"/>
        </a:defRPr>
      </a:lvl2pPr>
      <a:lvl3pPr marL="598885" marR="0" indent="-169069" algn="l" defTabSz="685772" rtl="0" eaLnBrk="1" fontAlgn="auto" latinLnBrk="0" hangingPunct="1">
        <a:lnSpc>
          <a:spcPct val="90000"/>
        </a:lnSpc>
        <a:spcBef>
          <a:spcPct val="20000"/>
        </a:spcBef>
        <a:spcAft>
          <a:spcPts val="0"/>
        </a:spcAft>
        <a:buClrTx/>
        <a:buSzPct val="90000"/>
        <a:buFont typeface="Wingdings" pitchFamily="2" charset="2"/>
        <a:buChar char=""/>
        <a:tabLst>
          <a:tab pos="598885" algn="l"/>
        </a:tabLst>
        <a:defRPr sz="1800" kern="1200" spc="0" baseline="0">
          <a:solidFill>
            <a:schemeClr val="tx1">
              <a:alpha val="99000"/>
            </a:schemeClr>
          </a:solidFill>
          <a:latin typeface="+mn-lt"/>
          <a:ea typeface="+mn-ea"/>
          <a:cs typeface="+mn-cs"/>
        </a:defRPr>
      </a:lvl3pPr>
      <a:lvl4pPr marL="772716" marR="0" indent="-173831" algn="l" defTabSz="685772"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1">
              <a:alpha val="99000"/>
            </a:schemeClr>
          </a:solidFill>
          <a:latin typeface="+mn-lt"/>
          <a:ea typeface="+mn-ea"/>
          <a:cs typeface="+mn-cs"/>
        </a:defRPr>
      </a:lvl4pPr>
      <a:lvl5pPr marL="941785" marR="0" indent="-169069" algn="l" defTabSz="685772" rtl="0" eaLnBrk="1" fontAlgn="auto" latinLnBrk="0" hangingPunct="1">
        <a:lnSpc>
          <a:spcPct val="90000"/>
        </a:lnSpc>
        <a:spcBef>
          <a:spcPct val="20000"/>
        </a:spcBef>
        <a:spcAft>
          <a:spcPts val="0"/>
        </a:spcAft>
        <a:buClrTx/>
        <a:buSzPct val="90000"/>
        <a:buFont typeface="Wingdings" pitchFamily="2" charset="2"/>
        <a:buChar char=""/>
        <a:tabLst>
          <a:tab pos="941785" algn="l"/>
        </a:tabLst>
        <a:defRPr sz="1500" kern="1200" spc="0" baseline="0">
          <a:solidFill>
            <a:schemeClr val="tx1">
              <a:alpha val="99000"/>
            </a:schemeClr>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390627" y="1447802"/>
            <a:ext cx="8366320" cy="149117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06154983"/>
      </p:ext>
    </p:extLst>
  </p:cSld>
  <p:clrMap bg1="lt1" tx1="dk1" bg2="lt2" tx2="dk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 id="2147483981" r:id="rId12"/>
    <p:sldLayoutId id="2147483982" r:id="rId13"/>
    <p:sldLayoutId id="2147483983" r:id="rId14"/>
    <p:sldLayoutId id="2147483984" r:id="rId15"/>
    <p:sldLayoutId id="2147483985" r:id="rId16"/>
    <p:sldLayoutId id="2147483986" r:id="rId17"/>
    <p:sldLayoutId id="2147483987" r:id="rId18"/>
    <p:sldLayoutId id="2147483988" r:id="rId19"/>
    <p:sldLayoutId id="2147483989" r:id="rId20"/>
    <p:sldLayoutId id="2147483990" r:id="rId21"/>
    <p:sldLayoutId id="2147483991" r:id="rId22"/>
    <p:sldLayoutId id="2147483992" r:id="rId23"/>
    <p:sldLayoutId id="2147483993" r:id="rId24"/>
    <p:sldLayoutId id="2147483994" r:id="rId25"/>
    <p:sldLayoutId id="2147483995" r:id="rId26"/>
    <p:sldLayoutId id="2147483996" r:id="rId27"/>
    <p:sldLayoutId id="2147483997" r:id="rId28"/>
    <p:sldLayoutId id="2147483999" r:id="rId29"/>
    <p:sldLayoutId id="2147484000" r:id="rId30"/>
    <p:sldLayoutId id="2147484001" r:id="rId31"/>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solidFill>
            <a:schemeClr val="tx1">
              <a:alpha val="99000"/>
            </a:schemeClr>
          </a:solidFill>
          <a:effectLst/>
          <a:latin typeface="+mj-lt"/>
          <a:ea typeface="+mn-ea"/>
          <a:cs typeface="Arial" charset="0"/>
        </a:defRPr>
      </a:lvl1pPr>
    </p:titleStyle>
    <p:bodyStyle>
      <a:lvl1pPr marL="254794" marR="0" indent="-254794" algn="l" defTabSz="685772"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1">
              <a:alpha val="99000"/>
            </a:schemeClr>
          </a:solidFill>
          <a:latin typeface="+mj-lt"/>
          <a:ea typeface="+mn-ea"/>
          <a:cs typeface="+mn-cs"/>
        </a:defRPr>
      </a:lvl1pPr>
      <a:lvl2pPr marL="429816" marR="0" indent="-175022" algn="l" defTabSz="685772"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1">
              <a:alpha val="99000"/>
            </a:schemeClr>
          </a:solidFill>
          <a:latin typeface="+mn-lt"/>
          <a:ea typeface="+mn-ea"/>
          <a:cs typeface="+mn-cs"/>
        </a:defRPr>
      </a:lvl2pPr>
      <a:lvl3pPr marL="598885" marR="0" indent="-169069" algn="l" defTabSz="685772" rtl="0" eaLnBrk="1" fontAlgn="auto" latinLnBrk="0" hangingPunct="1">
        <a:lnSpc>
          <a:spcPct val="90000"/>
        </a:lnSpc>
        <a:spcBef>
          <a:spcPct val="20000"/>
        </a:spcBef>
        <a:spcAft>
          <a:spcPts val="0"/>
        </a:spcAft>
        <a:buClrTx/>
        <a:buSzPct val="90000"/>
        <a:buFont typeface="Wingdings" pitchFamily="2" charset="2"/>
        <a:buChar char=""/>
        <a:tabLst>
          <a:tab pos="598885" algn="l"/>
        </a:tabLst>
        <a:defRPr sz="1800" kern="1200" spc="0" baseline="0">
          <a:solidFill>
            <a:schemeClr val="tx1">
              <a:alpha val="99000"/>
            </a:schemeClr>
          </a:solidFill>
          <a:latin typeface="+mn-lt"/>
          <a:ea typeface="+mn-ea"/>
          <a:cs typeface="+mn-cs"/>
        </a:defRPr>
      </a:lvl3pPr>
      <a:lvl4pPr marL="772716" marR="0" indent="-173831" algn="l" defTabSz="685772"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1">
              <a:alpha val="99000"/>
            </a:schemeClr>
          </a:solidFill>
          <a:latin typeface="+mn-lt"/>
          <a:ea typeface="+mn-ea"/>
          <a:cs typeface="+mn-cs"/>
        </a:defRPr>
      </a:lvl4pPr>
      <a:lvl5pPr marL="941785" marR="0" indent="-169069" algn="l" defTabSz="685772" rtl="0" eaLnBrk="1" fontAlgn="auto" latinLnBrk="0" hangingPunct="1">
        <a:lnSpc>
          <a:spcPct val="90000"/>
        </a:lnSpc>
        <a:spcBef>
          <a:spcPct val="20000"/>
        </a:spcBef>
        <a:spcAft>
          <a:spcPts val="0"/>
        </a:spcAft>
        <a:buClrTx/>
        <a:buSzPct val="90000"/>
        <a:buFont typeface="Wingdings" pitchFamily="2" charset="2"/>
        <a:buChar char=""/>
        <a:tabLst>
          <a:tab pos="941785" algn="l"/>
        </a:tabLst>
        <a:defRPr sz="1500" kern="1200" spc="0" baseline="0">
          <a:solidFill>
            <a:schemeClr val="tx1">
              <a:alpha val="99000"/>
            </a:schemeClr>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390627" y="1447802"/>
            <a:ext cx="8366320" cy="149117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7998619"/>
      </p:ext>
    </p:extLst>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 id="2147484014" r:id="rId12"/>
    <p:sldLayoutId id="2147484015" r:id="rId13"/>
    <p:sldLayoutId id="2147484016" r:id="rId14"/>
    <p:sldLayoutId id="2147484017" r:id="rId15"/>
    <p:sldLayoutId id="2147484018" r:id="rId16"/>
    <p:sldLayoutId id="2147484019" r:id="rId17"/>
    <p:sldLayoutId id="2147484020" r:id="rId18"/>
    <p:sldLayoutId id="2147484021" r:id="rId19"/>
    <p:sldLayoutId id="2147484022" r:id="rId20"/>
    <p:sldLayoutId id="2147484023" r:id="rId21"/>
    <p:sldLayoutId id="2147484024" r:id="rId22"/>
    <p:sldLayoutId id="2147484025" r:id="rId23"/>
    <p:sldLayoutId id="2147484026" r:id="rId24"/>
    <p:sldLayoutId id="2147484027" r:id="rId25"/>
    <p:sldLayoutId id="2147484028" r:id="rId26"/>
    <p:sldLayoutId id="2147484029" r:id="rId27"/>
    <p:sldLayoutId id="2147484030" r:id="rId28"/>
    <p:sldLayoutId id="2147484032" r:id="rId29"/>
    <p:sldLayoutId id="2147484033" r:id="rId30"/>
    <p:sldLayoutId id="2147484034" r:id="rId31"/>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solidFill>
            <a:schemeClr val="tx1">
              <a:alpha val="99000"/>
            </a:schemeClr>
          </a:solidFill>
          <a:effectLst/>
          <a:latin typeface="+mj-lt"/>
          <a:ea typeface="+mn-ea"/>
          <a:cs typeface="Arial" charset="0"/>
        </a:defRPr>
      </a:lvl1pPr>
    </p:titleStyle>
    <p:bodyStyle>
      <a:lvl1pPr marL="254794" marR="0" indent="-254794" algn="l" defTabSz="685772"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1">
              <a:alpha val="99000"/>
            </a:schemeClr>
          </a:solidFill>
          <a:latin typeface="+mj-lt"/>
          <a:ea typeface="+mn-ea"/>
          <a:cs typeface="+mn-cs"/>
        </a:defRPr>
      </a:lvl1pPr>
      <a:lvl2pPr marL="429816" marR="0" indent="-175022" algn="l" defTabSz="685772"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1">
              <a:alpha val="99000"/>
            </a:schemeClr>
          </a:solidFill>
          <a:latin typeface="+mn-lt"/>
          <a:ea typeface="+mn-ea"/>
          <a:cs typeface="+mn-cs"/>
        </a:defRPr>
      </a:lvl2pPr>
      <a:lvl3pPr marL="598885" marR="0" indent="-169069" algn="l" defTabSz="685772" rtl="0" eaLnBrk="1" fontAlgn="auto" latinLnBrk="0" hangingPunct="1">
        <a:lnSpc>
          <a:spcPct val="90000"/>
        </a:lnSpc>
        <a:spcBef>
          <a:spcPct val="20000"/>
        </a:spcBef>
        <a:spcAft>
          <a:spcPts val="0"/>
        </a:spcAft>
        <a:buClrTx/>
        <a:buSzPct val="90000"/>
        <a:buFont typeface="Wingdings" pitchFamily="2" charset="2"/>
        <a:buChar char=""/>
        <a:tabLst>
          <a:tab pos="598885" algn="l"/>
        </a:tabLst>
        <a:defRPr sz="1800" kern="1200" spc="0" baseline="0">
          <a:solidFill>
            <a:schemeClr val="tx1">
              <a:alpha val="99000"/>
            </a:schemeClr>
          </a:solidFill>
          <a:latin typeface="+mn-lt"/>
          <a:ea typeface="+mn-ea"/>
          <a:cs typeface="+mn-cs"/>
        </a:defRPr>
      </a:lvl3pPr>
      <a:lvl4pPr marL="772716" marR="0" indent="-173831" algn="l" defTabSz="685772"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1">
              <a:alpha val="99000"/>
            </a:schemeClr>
          </a:solidFill>
          <a:latin typeface="+mn-lt"/>
          <a:ea typeface="+mn-ea"/>
          <a:cs typeface="+mn-cs"/>
        </a:defRPr>
      </a:lvl4pPr>
      <a:lvl5pPr marL="941785" marR="0" indent="-169069" algn="l" defTabSz="685772" rtl="0" eaLnBrk="1" fontAlgn="auto" latinLnBrk="0" hangingPunct="1">
        <a:lnSpc>
          <a:spcPct val="90000"/>
        </a:lnSpc>
        <a:spcBef>
          <a:spcPct val="20000"/>
        </a:spcBef>
        <a:spcAft>
          <a:spcPts val="0"/>
        </a:spcAft>
        <a:buClrTx/>
        <a:buSzPct val="90000"/>
        <a:buFont typeface="Wingdings" pitchFamily="2" charset="2"/>
        <a:buChar char=""/>
        <a:tabLst>
          <a:tab pos="941785" algn="l"/>
        </a:tabLst>
        <a:defRPr sz="1500" kern="1200" spc="0" baseline="0">
          <a:solidFill>
            <a:schemeClr val="tx1">
              <a:alpha val="99000"/>
            </a:schemeClr>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45603988"/>
      </p:ext>
    </p:extLst>
  </p:cSld>
  <p:clrMap bg1="lt1" tx1="dk1" bg2="lt2" tx2="dk2" accent1="accent1" accent2="accent2" accent3="accent3" accent4="accent4" accent5="accent5" accent6="accent6" hlink="hlink" folHlink="folHlink"/>
  <p:sldLayoutIdLst>
    <p:sldLayoutId id="2147484036" r:id="rId1"/>
    <p:sldLayoutId id="2147484037" r:id="rId2"/>
    <p:sldLayoutId id="2147484038" r:id="rId3"/>
    <p:sldLayoutId id="2147484039" r:id="rId4"/>
    <p:sldLayoutId id="2147484040" r:id="rId5"/>
    <p:sldLayoutId id="2147484041" r:id="rId6"/>
    <p:sldLayoutId id="2147484042" r:id="rId7"/>
    <p:sldLayoutId id="2147484043" r:id="rId8"/>
    <p:sldLayoutId id="2147484044" r:id="rId9"/>
    <p:sldLayoutId id="2147484045" r:id="rId10"/>
    <p:sldLayoutId id="2147484046" r:id="rId11"/>
    <p:sldLayoutId id="2147484047" r:id="rId12"/>
    <p:sldLayoutId id="2147484048" r:id="rId13"/>
    <p:sldLayoutId id="2147484049" r:id="rId14"/>
    <p:sldLayoutId id="2147484050" r:id="rId15"/>
    <p:sldLayoutId id="2147484051" r:id="rId16"/>
    <p:sldLayoutId id="2147484052" r:id="rId17"/>
    <p:sldLayoutId id="2147484053" r:id="rId18"/>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99306083"/>
      </p:ext>
    </p:extLst>
  </p:cSld>
  <p:clrMap bg1="lt1" tx1="dk1" bg2="lt2" tx2="dk2" accent1="accent1" accent2="accent2" accent3="accent3" accent4="accent4" accent5="accent5" accent6="accent6" hlink="hlink" folHlink="folHlink"/>
  <p:sldLayoutIdLst>
    <p:sldLayoutId id="2147484055" r:id="rId1"/>
    <p:sldLayoutId id="2147484056" r:id="rId2"/>
    <p:sldLayoutId id="2147484057" r:id="rId3"/>
    <p:sldLayoutId id="2147484058" r:id="rId4"/>
    <p:sldLayoutId id="2147484059" r:id="rId5"/>
    <p:sldLayoutId id="2147484060" r:id="rId6"/>
    <p:sldLayoutId id="2147484061" r:id="rId7"/>
    <p:sldLayoutId id="2147484062" r:id="rId8"/>
    <p:sldLayoutId id="2147484063" r:id="rId9"/>
    <p:sldLayoutId id="2147484064" r:id="rId10"/>
    <p:sldLayoutId id="2147484065" r:id="rId11"/>
    <p:sldLayoutId id="2147484066" r:id="rId12"/>
    <p:sldLayoutId id="2147484067" r:id="rId13"/>
    <p:sldLayoutId id="2147484068" r:id="rId14"/>
    <p:sldLayoutId id="2147484069" r:id="rId15"/>
    <p:sldLayoutId id="2147484070" r:id="rId16"/>
    <p:sldLayoutId id="2147484071" r:id="rId17"/>
    <p:sldLayoutId id="2147484072" r:id="rId18"/>
    <p:sldLayoutId id="2147484073"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4493879"/>
      </p:ext>
    </p:extLst>
  </p:cSld>
  <p:clrMap bg1="lt1" tx1="dk1" bg2="lt2" tx2="dk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 id="2147484080" r:id="rId6"/>
    <p:sldLayoutId id="2147484081" r:id="rId7"/>
    <p:sldLayoutId id="2147484082" r:id="rId8"/>
    <p:sldLayoutId id="2147484083" r:id="rId9"/>
    <p:sldLayoutId id="2147484084" r:id="rId10"/>
    <p:sldLayoutId id="2147484085" r:id="rId11"/>
    <p:sldLayoutId id="2147484086" r:id="rId12"/>
    <p:sldLayoutId id="2147484087" r:id="rId13"/>
    <p:sldLayoutId id="2147484088" r:id="rId14"/>
    <p:sldLayoutId id="2147484089" r:id="rId15"/>
    <p:sldLayoutId id="2147484090" r:id="rId16"/>
    <p:sldLayoutId id="2147484091" r:id="rId17"/>
    <p:sldLayoutId id="2147484092" r:id="rId18"/>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9266758"/>
      </p:ext>
    </p:extLst>
  </p:cSld>
  <p:clrMap bg1="lt1" tx1="dk1" bg2="lt2" tx2="dk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 id="2147484105" r:id="rId12"/>
    <p:sldLayoutId id="2147484106" r:id="rId13"/>
    <p:sldLayoutId id="2147484107" r:id="rId14"/>
    <p:sldLayoutId id="2147484108" r:id="rId15"/>
    <p:sldLayoutId id="2147484109" r:id="rId16"/>
    <p:sldLayoutId id="2147484110" r:id="rId17"/>
    <p:sldLayoutId id="2147484111" r:id="rId18"/>
    <p:sldLayoutId id="2147484112"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7" y="228602"/>
            <a:ext cx="8363938" cy="571310"/>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390628" y="1447803"/>
            <a:ext cx="8366320" cy="149117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262611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Lst>
  <p:transition>
    <p:fade/>
  </p:transition>
  <p:timing>
    <p:tnLst>
      <p:par>
        <p:cTn id="1" dur="indefinite" restart="never" nodeType="tmRoot"/>
      </p:par>
    </p:tnLst>
  </p:timing>
  <p:txStyles>
    <p:titleStyle>
      <a:lvl1pPr algn="l" defTabSz="685744" rtl="0" eaLnBrk="1" latinLnBrk="0" hangingPunct="1">
        <a:lnSpc>
          <a:spcPct val="90000"/>
        </a:lnSpc>
        <a:spcBef>
          <a:spcPct val="0"/>
        </a:spcBef>
        <a:buNone/>
        <a:defRPr lang="en-US" sz="4125" b="0" kern="1200" cap="none" spc="-75" baseline="0" dirty="0" smtClean="0">
          <a:ln w="3175">
            <a:noFill/>
          </a:ln>
          <a:solidFill>
            <a:schemeClr val="tx1">
              <a:alpha val="99000"/>
            </a:schemeClr>
          </a:solidFill>
          <a:effectLst/>
          <a:latin typeface="+mj-lt"/>
          <a:ea typeface="+mn-ea"/>
          <a:cs typeface="Arial" charset="0"/>
        </a:defRPr>
      </a:lvl1pPr>
    </p:titleStyle>
    <p:bodyStyle>
      <a:lvl1pPr marL="254783" marR="0" indent="-254783" algn="l" defTabSz="685744"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1">
              <a:alpha val="99000"/>
            </a:schemeClr>
          </a:solidFill>
          <a:latin typeface="+mj-lt"/>
          <a:ea typeface="+mn-ea"/>
          <a:cs typeface="+mn-cs"/>
        </a:defRPr>
      </a:lvl1pPr>
      <a:lvl2pPr marL="429798" marR="0" indent="-175016" algn="l" defTabSz="685744"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1">
              <a:alpha val="99000"/>
            </a:schemeClr>
          </a:solidFill>
          <a:latin typeface="+mn-lt"/>
          <a:ea typeface="+mn-ea"/>
          <a:cs typeface="+mn-cs"/>
        </a:defRPr>
      </a:lvl2pPr>
      <a:lvl3pPr marL="598860" marR="0" indent="-169061" algn="l" defTabSz="685744" rtl="0" eaLnBrk="1" fontAlgn="auto" latinLnBrk="0" hangingPunct="1">
        <a:lnSpc>
          <a:spcPct val="90000"/>
        </a:lnSpc>
        <a:spcBef>
          <a:spcPct val="20000"/>
        </a:spcBef>
        <a:spcAft>
          <a:spcPts val="0"/>
        </a:spcAft>
        <a:buClrTx/>
        <a:buSzPct val="90000"/>
        <a:buFont typeface="Wingdings" pitchFamily="2" charset="2"/>
        <a:buChar char=""/>
        <a:tabLst>
          <a:tab pos="598860" algn="l"/>
        </a:tabLst>
        <a:defRPr sz="1800" kern="1200" spc="0" baseline="0">
          <a:solidFill>
            <a:schemeClr val="tx1">
              <a:alpha val="99000"/>
            </a:schemeClr>
          </a:solidFill>
          <a:latin typeface="+mn-lt"/>
          <a:ea typeface="+mn-ea"/>
          <a:cs typeface="+mn-cs"/>
        </a:defRPr>
      </a:lvl3pPr>
      <a:lvl4pPr marL="772684" marR="0" indent="-173824" algn="l" defTabSz="685744"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1">
              <a:alpha val="99000"/>
            </a:schemeClr>
          </a:solidFill>
          <a:latin typeface="+mn-lt"/>
          <a:ea typeface="+mn-ea"/>
          <a:cs typeface="+mn-cs"/>
        </a:defRPr>
      </a:lvl4pPr>
      <a:lvl5pPr marL="941745" marR="0" indent="-169061" algn="l" defTabSz="685744" rtl="0" eaLnBrk="1" fontAlgn="auto" latinLnBrk="0" hangingPunct="1">
        <a:lnSpc>
          <a:spcPct val="90000"/>
        </a:lnSpc>
        <a:spcBef>
          <a:spcPct val="20000"/>
        </a:spcBef>
        <a:spcAft>
          <a:spcPts val="0"/>
        </a:spcAft>
        <a:buClrTx/>
        <a:buSzPct val="90000"/>
        <a:buFont typeface="Wingdings" pitchFamily="2" charset="2"/>
        <a:buChar char=""/>
        <a:tabLst>
          <a:tab pos="941745" algn="l"/>
        </a:tabLst>
        <a:defRPr sz="1500" kern="1200" spc="0" baseline="0">
          <a:solidFill>
            <a:schemeClr val="tx1">
              <a:alpha val="99000"/>
            </a:schemeClr>
          </a:solidFill>
          <a:latin typeface="+mn-lt"/>
          <a:ea typeface="+mn-ea"/>
          <a:cs typeface="+mn-cs"/>
        </a:defRPr>
      </a:lvl5pPr>
      <a:lvl6pPr marL="1885796"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68"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40"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12"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44" rtl="0" eaLnBrk="1" latinLnBrk="0" hangingPunct="1">
        <a:defRPr sz="1425" kern="1200">
          <a:solidFill>
            <a:schemeClr val="tx1"/>
          </a:solidFill>
          <a:latin typeface="+mn-lt"/>
          <a:ea typeface="+mn-ea"/>
          <a:cs typeface="+mn-cs"/>
        </a:defRPr>
      </a:lvl1pPr>
      <a:lvl2pPr marL="342872" algn="l" defTabSz="685744" rtl="0" eaLnBrk="1" latinLnBrk="0" hangingPunct="1">
        <a:defRPr sz="1425" kern="1200">
          <a:solidFill>
            <a:schemeClr val="tx1"/>
          </a:solidFill>
          <a:latin typeface="+mn-lt"/>
          <a:ea typeface="+mn-ea"/>
          <a:cs typeface="+mn-cs"/>
        </a:defRPr>
      </a:lvl2pPr>
      <a:lvl3pPr marL="685744" algn="l" defTabSz="685744" rtl="0" eaLnBrk="1" latinLnBrk="0" hangingPunct="1">
        <a:defRPr sz="1425" kern="1200">
          <a:solidFill>
            <a:schemeClr val="tx1"/>
          </a:solidFill>
          <a:latin typeface="+mn-lt"/>
          <a:ea typeface="+mn-ea"/>
          <a:cs typeface="+mn-cs"/>
        </a:defRPr>
      </a:lvl3pPr>
      <a:lvl4pPr marL="1028616" algn="l" defTabSz="685744" rtl="0" eaLnBrk="1" latinLnBrk="0" hangingPunct="1">
        <a:defRPr sz="1425" kern="1200">
          <a:solidFill>
            <a:schemeClr val="tx1"/>
          </a:solidFill>
          <a:latin typeface="+mn-lt"/>
          <a:ea typeface="+mn-ea"/>
          <a:cs typeface="+mn-cs"/>
        </a:defRPr>
      </a:lvl4pPr>
      <a:lvl5pPr marL="1371488" algn="l" defTabSz="685744" rtl="0" eaLnBrk="1" latinLnBrk="0" hangingPunct="1">
        <a:defRPr sz="1425" kern="1200">
          <a:solidFill>
            <a:schemeClr val="tx1"/>
          </a:solidFill>
          <a:latin typeface="+mn-lt"/>
          <a:ea typeface="+mn-ea"/>
          <a:cs typeface="+mn-cs"/>
        </a:defRPr>
      </a:lvl5pPr>
      <a:lvl6pPr marL="1714360" algn="l" defTabSz="685744" rtl="0" eaLnBrk="1" latinLnBrk="0" hangingPunct="1">
        <a:defRPr sz="1425" kern="1200">
          <a:solidFill>
            <a:schemeClr val="tx1"/>
          </a:solidFill>
          <a:latin typeface="+mn-lt"/>
          <a:ea typeface="+mn-ea"/>
          <a:cs typeface="+mn-cs"/>
        </a:defRPr>
      </a:lvl6pPr>
      <a:lvl7pPr marL="2057232" algn="l" defTabSz="685744" rtl="0" eaLnBrk="1" latinLnBrk="0" hangingPunct="1">
        <a:defRPr sz="1425" kern="1200">
          <a:solidFill>
            <a:schemeClr val="tx1"/>
          </a:solidFill>
          <a:latin typeface="+mn-lt"/>
          <a:ea typeface="+mn-ea"/>
          <a:cs typeface="+mn-cs"/>
        </a:defRPr>
      </a:lvl7pPr>
      <a:lvl8pPr marL="2400104" algn="l" defTabSz="685744" rtl="0" eaLnBrk="1" latinLnBrk="0" hangingPunct="1">
        <a:defRPr sz="1425" kern="1200">
          <a:solidFill>
            <a:schemeClr val="tx1"/>
          </a:solidFill>
          <a:latin typeface="+mn-lt"/>
          <a:ea typeface="+mn-ea"/>
          <a:cs typeface="+mn-cs"/>
        </a:defRPr>
      </a:lvl8pPr>
      <a:lvl9pPr marL="2742976" algn="l" defTabSz="685744" rtl="0" eaLnBrk="1" latinLnBrk="0" hangingPunct="1">
        <a:defRPr sz="1425"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64236974"/>
      </p:ext>
    </p:extLst>
  </p:cSld>
  <p:clrMap bg1="lt1" tx1="dk1" bg2="lt2" tx2="dk2" accent1="accent1" accent2="accent2" accent3="accent3" accent4="accent4" accent5="accent5" accent6="accent6" hlink="hlink" folHlink="folHlink"/>
  <p:sldLayoutIdLst>
    <p:sldLayoutId id="2147484114" r:id="rId1"/>
    <p:sldLayoutId id="2147484115" r:id="rId2"/>
    <p:sldLayoutId id="2147484116" r:id="rId3"/>
    <p:sldLayoutId id="2147484117" r:id="rId4"/>
    <p:sldLayoutId id="2147484118" r:id="rId5"/>
    <p:sldLayoutId id="2147484119" r:id="rId6"/>
    <p:sldLayoutId id="2147484120" r:id="rId7"/>
    <p:sldLayoutId id="2147484121" r:id="rId8"/>
    <p:sldLayoutId id="2147484122" r:id="rId9"/>
    <p:sldLayoutId id="2147484123" r:id="rId10"/>
    <p:sldLayoutId id="2147484124" r:id="rId11"/>
    <p:sldLayoutId id="2147484125" r:id="rId12"/>
    <p:sldLayoutId id="2147484126" r:id="rId13"/>
    <p:sldLayoutId id="2147484127" r:id="rId14"/>
    <p:sldLayoutId id="2147484128" r:id="rId15"/>
    <p:sldLayoutId id="2147484129" r:id="rId16"/>
    <p:sldLayoutId id="2147484130" r:id="rId17"/>
    <p:sldLayoutId id="2147484131" r:id="rId18"/>
    <p:sldLayoutId id="2147484132"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65334805"/>
      </p:ext>
    </p:extLst>
  </p:cSld>
  <p:clrMap bg1="lt1" tx1="dk1" bg2="lt2" tx2="dk2" accent1="accent1" accent2="accent2" accent3="accent3" accent4="accent4" accent5="accent5" accent6="accent6" hlink="hlink" folHlink="folHlink"/>
  <p:sldLayoutIdLst>
    <p:sldLayoutId id="2147484134" r:id="rId1"/>
    <p:sldLayoutId id="2147484135" r:id="rId2"/>
    <p:sldLayoutId id="2147484136" r:id="rId3"/>
    <p:sldLayoutId id="2147484137" r:id="rId4"/>
    <p:sldLayoutId id="2147484138" r:id="rId5"/>
    <p:sldLayoutId id="2147484139" r:id="rId6"/>
    <p:sldLayoutId id="2147484140" r:id="rId7"/>
    <p:sldLayoutId id="2147484141" r:id="rId8"/>
    <p:sldLayoutId id="2147484142" r:id="rId9"/>
    <p:sldLayoutId id="2147484143" r:id="rId10"/>
    <p:sldLayoutId id="2147484144" r:id="rId11"/>
    <p:sldLayoutId id="2147484145" r:id="rId12"/>
    <p:sldLayoutId id="2147484146" r:id="rId13"/>
    <p:sldLayoutId id="2147484147" r:id="rId14"/>
    <p:sldLayoutId id="2147484148" r:id="rId15"/>
    <p:sldLayoutId id="2147484149" r:id="rId16"/>
    <p:sldLayoutId id="2147484150" r:id="rId17"/>
    <p:sldLayoutId id="2147484151" r:id="rId18"/>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77645"/>
      </p:ext>
    </p:extLst>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 id="2147484164" r:id="rId12"/>
    <p:sldLayoutId id="2147484165" r:id="rId13"/>
    <p:sldLayoutId id="2147484166" r:id="rId14"/>
    <p:sldLayoutId id="2147484167" r:id="rId15"/>
    <p:sldLayoutId id="2147484168" r:id="rId16"/>
    <p:sldLayoutId id="2147484169" r:id="rId17"/>
    <p:sldLayoutId id="2147484170" r:id="rId18"/>
    <p:sldLayoutId id="2147484171"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9347834"/>
      </p:ext>
    </p:extLst>
  </p:cSld>
  <p:clrMap bg1="lt1" tx1="dk1" bg2="lt2" tx2="dk2" accent1="accent1" accent2="accent2" accent3="accent3" accent4="accent4" accent5="accent5" accent6="accent6" hlink="hlink" folHlink="folHlink"/>
  <p:sldLayoutIdLst>
    <p:sldLayoutId id="2147484173" r:id="rId1"/>
    <p:sldLayoutId id="2147484174" r:id="rId2"/>
    <p:sldLayoutId id="2147484175" r:id="rId3"/>
    <p:sldLayoutId id="2147484176" r:id="rId4"/>
    <p:sldLayoutId id="2147484177" r:id="rId5"/>
    <p:sldLayoutId id="2147484178" r:id="rId6"/>
    <p:sldLayoutId id="2147484179" r:id="rId7"/>
    <p:sldLayoutId id="2147484180" r:id="rId8"/>
    <p:sldLayoutId id="2147484181" r:id="rId9"/>
    <p:sldLayoutId id="2147484182" r:id="rId10"/>
    <p:sldLayoutId id="2147484183" r:id="rId11"/>
    <p:sldLayoutId id="2147484184" r:id="rId12"/>
    <p:sldLayoutId id="2147484185" r:id="rId13"/>
    <p:sldLayoutId id="2147484186" r:id="rId14"/>
    <p:sldLayoutId id="2147484187" r:id="rId15"/>
    <p:sldLayoutId id="2147484188" r:id="rId16"/>
    <p:sldLayoutId id="2147484189" r:id="rId17"/>
    <p:sldLayoutId id="2147484190" r:id="rId18"/>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28523547"/>
      </p:ext>
    </p:extLst>
  </p:cSld>
  <p:clrMap bg1="lt1" tx1="dk1" bg2="lt2" tx2="dk2" accent1="accent1" accent2="accent2" accent3="accent3" accent4="accent4" accent5="accent5" accent6="accent6" hlink="hlink" folHlink="folHlink"/>
  <p:sldLayoutIdLst>
    <p:sldLayoutId id="2147484192" r:id="rId1"/>
    <p:sldLayoutId id="2147484193" r:id="rId2"/>
    <p:sldLayoutId id="2147484194" r:id="rId3"/>
    <p:sldLayoutId id="2147484195" r:id="rId4"/>
    <p:sldLayoutId id="2147484196" r:id="rId5"/>
    <p:sldLayoutId id="2147484197" r:id="rId6"/>
    <p:sldLayoutId id="2147484198" r:id="rId7"/>
    <p:sldLayoutId id="2147484199" r:id="rId8"/>
    <p:sldLayoutId id="2147484200" r:id="rId9"/>
    <p:sldLayoutId id="2147484201" r:id="rId10"/>
    <p:sldLayoutId id="2147484202" r:id="rId11"/>
    <p:sldLayoutId id="2147484203" r:id="rId12"/>
    <p:sldLayoutId id="2147484204" r:id="rId13"/>
    <p:sldLayoutId id="2147484205" r:id="rId14"/>
    <p:sldLayoutId id="2147484206" r:id="rId15"/>
    <p:sldLayoutId id="2147484207" r:id="rId16"/>
    <p:sldLayoutId id="2147484208" r:id="rId17"/>
    <p:sldLayoutId id="2147484209" r:id="rId18"/>
    <p:sldLayoutId id="2147484210"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7529" y="228602"/>
            <a:ext cx="8368940" cy="560923"/>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7529" y="1463042"/>
            <a:ext cx="8368940" cy="153375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18" cstate="print">
            <a:duotone>
              <a:prstClr val="black"/>
              <a:schemeClr val="tx2">
                <a:tint val="45000"/>
                <a:satMod val="400000"/>
              </a:schemeClr>
            </a:duotone>
            <a:extLst>
              <a:ext uri="{BEBA8EAE-BF5A-486C-A8C5-ECC9F3942E4B}">
                <a14:imgProps xmlns:a14="http://schemas.microsoft.com/office/drawing/2010/main">
                  <a14:imgLayer r:embed="rId19">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091007243"/>
      </p:ext>
    </p:extLst>
  </p:cSld>
  <p:clrMap bg1="lt1" tx1="dk1" bg2="lt2" tx2="dk2" accent1="accent1" accent2="accent2" accent3="accent3" accent4="accent4" accent5="accent5" accent6="accent6" hlink="hlink" folHlink="folHlink"/>
  <p:sldLayoutIdLst>
    <p:sldLayoutId id="2147484212" r:id="rId1"/>
    <p:sldLayoutId id="2147484213" r:id="rId2"/>
    <p:sldLayoutId id="2147484214" r:id="rId3"/>
    <p:sldLayoutId id="2147484215" r:id="rId4"/>
    <p:sldLayoutId id="2147484216" r:id="rId5"/>
    <p:sldLayoutId id="2147484217" r:id="rId6"/>
    <p:sldLayoutId id="2147484218" r:id="rId7"/>
    <p:sldLayoutId id="2147484219" r:id="rId8"/>
    <p:sldLayoutId id="2147484220" r:id="rId9"/>
    <p:sldLayoutId id="2147484221" r:id="rId10"/>
    <p:sldLayoutId id="2147484222" r:id="rId11"/>
    <p:sldLayoutId id="2147484223" r:id="rId12"/>
    <p:sldLayoutId id="2147484224" r:id="rId13"/>
    <p:sldLayoutId id="2147484225" r:id="rId14"/>
    <p:sldLayoutId id="2147484226" r:id="rId15"/>
    <p:sldLayoutId id="2147484227" r:id="rId16"/>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258366" indent="-258366" algn="l" defTabSz="685772" rtl="0" eaLnBrk="1" latinLnBrk="0" hangingPunct="1">
        <a:lnSpc>
          <a:spcPct val="100000"/>
        </a:lnSpc>
        <a:spcBef>
          <a:spcPts val="9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601266" indent="-255985" algn="l" defTabSz="685772" rtl="0" eaLnBrk="1" latinLnBrk="0" hangingPunct="1">
        <a:lnSpc>
          <a:spcPct val="100000"/>
        </a:lnSpc>
        <a:spcBef>
          <a:spcPts val="225"/>
        </a:spcBef>
        <a:buSzPct val="80000"/>
        <a:buFont typeface="Arial" pitchFamily="34" charset="0"/>
        <a:buChar char="•"/>
        <a:defRPr sz="21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44166" indent="-258366" algn="l" defTabSz="685772" rtl="0" eaLnBrk="1" latinLnBrk="0" hangingPunct="1">
        <a:lnSpc>
          <a:spcPct val="100000"/>
        </a:lnSpc>
        <a:spcBef>
          <a:spcPts val="225"/>
        </a:spcBef>
        <a:buSzPct val="80000"/>
        <a:buFont typeface="Arial" pitchFamily="34" charset="0"/>
        <a:buChar char="•"/>
        <a:defRPr sz="18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287066" indent="-259556" algn="l" defTabSz="685772" rtl="0" eaLnBrk="1" latinLnBrk="0" hangingPunct="1">
        <a:lnSpc>
          <a:spcPct val="100000"/>
        </a:lnSpc>
        <a:spcBef>
          <a:spcPts val="225"/>
        </a:spcBef>
        <a:buSzPct val="80000"/>
        <a:buFont typeface="Arial" pitchFamily="34" charset="0"/>
        <a:buChar char="•"/>
        <a:defRPr sz="15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629966" indent="-252413" algn="l" defTabSz="685772" rtl="0" eaLnBrk="1" latinLnBrk="0" hangingPunct="1">
        <a:lnSpc>
          <a:spcPct val="100000"/>
        </a:lnSpc>
        <a:spcBef>
          <a:spcPts val="225"/>
        </a:spcBef>
        <a:buSzPct val="80000"/>
        <a:buFont typeface="Arial" pitchFamily="34" charset="0"/>
        <a:buChar char="•"/>
        <a:defRPr sz="15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7529" y="228602"/>
            <a:ext cx="8368940" cy="560923"/>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7529" y="1463042"/>
            <a:ext cx="8368940" cy="153375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18" cstate="print">
            <a:duotone>
              <a:prstClr val="black"/>
              <a:schemeClr val="tx2">
                <a:tint val="45000"/>
                <a:satMod val="400000"/>
              </a:schemeClr>
            </a:duotone>
            <a:extLst>
              <a:ext uri="{BEBA8EAE-BF5A-486C-A8C5-ECC9F3942E4B}">
                <a14:imgProps xmlns:a14="http://schemas.microsoft.com/office/drawing/2010/main">
                  <a14:imgLayer r:embed="rId19">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154025654"/>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31" r:id="rId3"/>
    <p:sldLayoutId id="2147484232" r:id="rId4"/>
    <p:sldLayoutId id="2147484233" r:id="rId5"/>
    <p:sldLayoutId id="2147484234" r:id="rId6"/>
    <p:sldLayoutId id="2147484235" r:id="rId7"/>
    <p:sldLayoutId id="2147484236" r:id="rId8"/>
    <p:sldLayoutId id="2147484237" r:id="rId9"/>
    <p:sldLayoutId id="2147484238" r:id="rId10"/>
    <p:sldLayoutId id="2147484239" r:id="rId11"/>
    <p:sldLayoutId id="2147484240" r:id="rId12"/>
    <p:sldLayoutId id="2147484241" r:id="rId13"/>
    <p:sldLayoutId id="2147484242" r:id="rId14"/>
    <p:sldLayoutId id="2147484243" r:id="rId15"/>
    <p:sldLayoutId id="2147484244" r:id="rId16"/>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258366" indent="-258366" algn="l" defTabSz="685772" rtl="0" eaLnBrk="1" latinLnBrk="0" hangingPunct="1">
        <a:lnSpc>
          <a:spcPct val="100000"/>
        </a:lnSpc>
        <a:spcBef>
          <a:spcPts val="9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601266" indent="-255985" algn="l" defTabSz="685772" rtl="0" eaLnBrk="1" latinLnBrk="0" hangingPunct="1">
        <a:lnSpc>
          <a:spcPct val="100000"/>
        </a:lnSpc>
        <a:spcBef>
          <a:spcPts val="225"/>
        </a:spcBef>
        <a:buSzPct val="80000"/>
        <a:buFont typeface="Arial" pitchFamily="34" charset="0"/>
        <a:buChar char="•"/>
        <a:defRPr sz="21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44166" indent="-258366" algn="l" defTabSz="685772" rtl="0" eaLnBrk="1" latinLnBrk="0" hangingPunct="1">
        <a:lnSpc>
          <a:spcPct val="100000"/>
        </a:lnSpc>
        <a:spcBef>
          <a:spcPts val="225"/>
        </a:spcBef>
        <a:buSzPct val="80000"/>
        <a:buFont typeface="Arial" pitchFamily="34" charset="0"/>
        <a:buChar char="•"/>
        <a:defRPr sz="18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287066" indent="-259556" algn="l" defTabSz="685772" rtl="0" eaLnBrk="1" latinLnBrk="0" hangingPunct="1">
        <a:lnSpc>
          <a:spcPct val="100000"/>
        </a:lnSpc>
        <a:spcBef>
          <a:spcPts val="225"/>
        </a:spcBef>
        <a:buSzPct val="80000"/>
        <a:buFont typeface="Arial" pitchFamily="34" charset="0"/>
        <a:buChar char="•"/>
        <a:defRPr sz="15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629966" indent="-252413" algn="l" defTabSz="685772" rtl="0" eaLnBrk="1" latinLnBrk="0" hangingPunct="1">
        <a:lnSpc>
          <a:spcPct val="100000"/>
        </a:lnSpc>
        <a:spcBef>
          <a:spcPts val="225"/>
        </a:spcBef>
        <a:buSzPct val="80000"/>
        <a:buFont typeface="Arial" pitchFamily="34" charset="0"/>
        <a:buChar char="•"/>
        <a:defRPr sz="15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231318"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smtClean="0">
              <a:ln>
                <a:solidFill>
                  <a:srgbClr val="FFFFFF">
                    <a:alpha val="0"/>
                  </a:srgbClr>
                </a:solidFill>
              </a:ln>
              <a:gradFill>
                <a:gsLst>
                  <a:gs pos="0">
                    <a:srgbClr val="FFFFFF"/>
                  </a:gs>
                  <a:gs pos="100000">
                    <a:srgbClr val="FFFFFF"/>
                  </a:gs>
                </a:gsLst>
                <a:lin ang="5400000" scaled="0"/>
              </a:gradFill>
            </a:endParaRPr>
          </a:p>
        </p:txBody>
      </p:sp>
      <p:sp>
        <p:nvSpPr>
          <p:cNvPr id="5" name="Rectangle 4"/>
          <p:cNvSpPr/>
          <p:nvPr/>
        </p:nvSpPr>
        <p:spPr bwMode="auto">
          <a:xfrm>
            <a:off x="1" y="0"/>
            <a:ext cx="9144000"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smtClean="0">
              <a:ln>
                <a:solidFill>
                  <a:srgbClr val="FFFFFF">
                    <a:alpha val="0"/>
                  </a:srgbClr>
                </a:solidFill>
              </a:ln>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387529" y="228603"/>
            <a:ext cx="8368940" cy="4985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6" y="1691642"/>
            <a:ext cx="8363937" cy="141064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2191018"/>
      </p:ext>
    </p:extLst>
  </p:cSld>
  <p:clrMap bg1="lt1" tx1="dk1" bg2="lt2" tx2="dk2" accent1="accent1" accent2="accent2" accent3="accent3" accent4="accent4" accent5="accent5" accent6="accent6" hlink="hlink" folHlink="folHlink"/>
  <p:sldLayoutIdLst>
    <p:sldLayoutId id="2147484246" r:id="rId1"/>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3600" b="0" kern="1200" cap="none" spc="-75" baseline="0" dirty="0">
          <a:ln w="3175">
            <a:solidFill>
              <a:schemeClr val="bg1">
                <a:alpha val="0"/>
              </a:schemeClr>
            </a:solidFill>
          </a:ln>
          <a:solidFill>
            <a:schemeClr val="bg1">
              <a:alpha val="99000"/>
            </a:schemeClr>
          </a:solidFill>
          <a:effectLst/>
          <a:latin typeface="Segoe UI Light" pitchFamily="34" charset="0"/>
          <a:ea typeface="+mn-ea"/>
          <a:cs typeface="Arial" charset="0"/>
        </a:defRPr>
      </a:lvl1pPr>
    </p:titleStyle>
    <p:bodyStyle>
      <a:lvl1pPr marL="0" indent="0" algn="l" defTabSz="685772" rtl="0" eaLnBrk="1" latinLnBrk="0" hangingPunct="1">
        <a:lnSpc>
          <a:spcPct val="100000"/>
        </a:lnSpc>
        <a:spcBef>
          <a:spcPts val="450"/>
        </a:spcBef>
        <a:buFont typeface="Arial" pitchFamily="34" charset="0"/>
        <a:buNone/>
        <a:defRPr sz="1500" b="0" kern="1200">
          <a:ln>
            <a:solidFill>
              <a:schemeClr val="bg1">
                <a:alpha val="0"/>
              </a:schemeClr>
            </a:solidFill>
          </a:ln>
          <a:solidFill>
            <a:srgbClr val="595959"/>
          </a:solidFill>
          <a:latin typeface="Consolas" pitchFamily="49" charset="0"/>
          <a:ea typeface="+mn-ea"/>
          <a:cs typeface="Consolas" pitchFamily="49" charset="0"/>
        </a:defRPr>
      </a:lvl1pPr>
      <a:lvl2pPr marL="345281" indent="-4763" algn="l" defTabSz="685772" rtl="0" eaLnBrk="1" latinLnBrk="0" hangingPunct="1">
        <a:lnSpc>
          <a:spcPct val="100000"/>
        </a:lnSpc>
        <a:spcBef>
          <a:spcPts val="450"/>
        </a:spcBef>
        <a:buFont typeface="Arial" pitchFamily="34" charset="0"/>
        <a:buNone/>
        <a:defRPr sz="1500" b="0" kern="1200">
          <a:ln>
            <a:solidFill>
              <a:schemeClr val="bg1">
                <a:alpha val="0"/>
              </a:schemeClr>
            </a:solidFill>
          </a:ln>
          <a:solidFill>
            <a:srgbClr val="595959"/>
          </a:solidFill>
          <a:latin typeface="Consolas" pitchFamily="49" charset="0"/>
          <a:ea typeface="+mn-ea"/>
          <a:cs typeface="Consolas" pitchFamily="49" charset="0"/>
        </a:defRPr>
      </a:lvl2pPr>
      <a:lvl3pPr marL="684610" indent="-4763" algn="l" defTabSz="685772" rtl="0" eaLnBrk="1" latinLnBrk="0" hangingPunct="1">
        <a:lnSpc>
          <a:spcPct val="100000"/>
        </a:lnSpc>
        <a:spcBef>
          <a:spcPts val="450"/>
        </a:spcBef>
        <a:buFont typeface="Arial" pitchFamily="34" charset="0"/>
        <a:buNone/>
        <a:defRPr sz="1500" b="0" kern="1200">
          <a:ln>
            <a:solidFill>
              <a:schemeClr val="bg1">
                <a:alpha val="0"/>
              </a:schemeClr>
            </a:solidFill>
          </a:ln>
          <a:solidFill>
            <a:srgbClr val="595959"/>
          </a:solidFill>
          <a:latin typeface="Consolas" pitchFamily="49" charset="0"/>
          <a:ea typeface="+mn-ea"/>
          <a:cs typeface="Consolas" pitchFamily="49" charset="0"/>
        </a:defRPr>
      </a:lvl3pPr>
      <a:lvl4pPr marL="1029891" indent="4763" algn="l" defTabSz="685772" rtl="0" eaLnBrk="1" latinLnBrk="0" hangingPunct="1">
        <a:lnSpc>
          <a:spcPct val="100000"/>
        </a:lnSpc>
        <a:spcBef>
          <a:spcPts val="450"/>
        </a:spcBef>
        <a:buFont typeface="Arial" pitchFamily="34" charset="0"/>
        <a:buNone/>
        <a:defRPr sz="1500" b="0" kern="1200">
          <a:ln>
            <a:solidFill>
              <a:schemeClr val="bg1">
                <a:alpha val="0"/>
              </a:schemeClr>
            </a:solidFill>
          </a:ln>
          <a:solidFill>
            <a:srgbClr val="595959"/>
          </a:solidFill>
          <a:latin typeface="Consolas" pitchFamily="49" charset="0"/>
          <a:ea typeface="+mn-ea"/>
          <a:cs typeface="Consolas" pitchFamily="49" charset="0"/>
        </a:defRPr>
      </a:lvl4pPr>
      <a:lvl5pPr marL="1373981" indent="0" algn="l" defTabSz="685772" rtl="0" eaLnBrk="1" latinLnBrk="0" hangingPunct="1">
        <a:lnSpc>
          <a:spcPct val="100000"/>
        </a:lnSpc>
        <a:spcBef>
          <a:spcPts val="450"/>
        </a:spcBef>
        <a:buFont typeface="Arial" pitchFamily="34" charset="0"/>
        <a:buNone/>
        <a:defRPr sz="1500" b="0" kern="1200">
          <a:ln>
            <a:solidFill>
              <a:schemeClr val="bg1">
                <a:alpha val="0"/>
              </a:schemeClr>
            </a:solidFill>
          </a:ln>
          <a:solidFill>
            <a:srgbClr val="595959"/>
          </a:solidFill>
          <a:latin typeface="Consolas" pitchFamily="49" charset="0"/>
          <a:ea typeface="+mn-ea"/>
          <a:cs typeface="Consolas" pitchFamily="49" charset="0"/>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7529" y="228602"/>
            <a:ext cx="8368940" cy="560923"/>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7529" y="1463042"/>
            <a:ext cx="8368940" cy="153375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18" cstate="print">
            <a:duotone>
              <a:prstClr val="black"/>
              <a:schemeClr val="tx2">
                <a:tint val="45000"/>
                <a:satMod val="400000"/>
              </a:schemeClr>
            </a:duotone>
            <a:extLst>
              <a:ext uri="{BEBA8EAE-BF5A-486C-A8C5-ECC9F3942E4B}">
                <a14:imgProps xmlns:a14="http://schemas.microsoft.com/office/drawing/2010/main">
                  <a14:imgLayer r:embed="rId19">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19447952"/>
      </p:ext>
    </p:extLst>
  </p:cSld>
  <p:clrMap bg1="lt1" tx1="dk1" bg2="lt2" tx2="dk2" accent1="accent1" accent2="accent2" accent3="accent3" accent4="accent4" accent5="accent5" accent6="accent6" hlink="hlink" folHlink="folHlink"/>
  <p:sldLayoutIdLst>
    <p:sldLayoutId id="2147484248" r:id="rId1"/>
    <p:sldLayoutId id="2147484249" r:id="rId2"/>
    <p:sldLayoutId id="2147484250" r:id="rId3"/>
    <p:sldLayoutId id="2147484251" r:id="rId4"/>
    <p:sldLayoutId id="2147484252" r:id="rId5"/>
    <p:sldLayoutId id="2147484253" r:id="rId6"/>
    <p:sldLayoutId id="2147484254" r:id="rId7"/>
    <p:sldLayoutId id="2147484255" r:id="rId8"/>
    <p:sldLayoutId id="2147484256" r:id="rId9"/>
    <p:sldLayoutId id="2147484257" r:id="rId10"/>
    <p:sldLayoutId id="2147484258" r:id="rId11"/>
    <p:sldLayoutId id="2147484259" r:id="rId12"/>
    <p:sldLayoutId id="2147484260" r:id="rId13"/>
    <p:sldLayoutId id="2147484261" r:id="rId14"/>
    <p:sldLayoutId id="2147484262" r:id="rId15"/>
    <p:sldLayoutId id="2147484263" r:id="rId16"/>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258366" indent="-258366" algn="l" defTabSz="685772" rtl="0" eaLnBrk="1" latinLnBrk="0" hangingPunct="1">
        <a:lnSpc>
          <a:spcPct val="100000"/>
        </a:lnSpc>
        <a:spcBef>
          <a:spcPts val="9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601266" indent="-255985" algn="l" defTabSz="685772" rtl="0" eaLnBrk="1" latinLnBrk="0" hangingPunct="1">
        <a:lnSpc>
          <a:spcPct val="100000"/>
        </a:lnSpc>
        <a:spcBef>
          <a:spcPts val="225"/>
        </a:spcBef>
        <a:buSzPct val="80000"/>
        <a:buFont typeface="Arial" pitchFamily="34" charset="0"/>
        <a:buChar char="•"/>
        <a:defRPr sz="21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44166" indent="-258366" algn="l" defTabSz="685772" rtl="0" eaLnBrk="1" latinLnBrk="0" hangingPunct="1">
        <a:lnSpc>
          <a:spcPct val="100000"/>
        </a:lnSpc>
        <a:spcBef>
          <a:spcPts val="225"/>
        </a:spcBef>
        <a:buSzPct val="80000"/>
        <a:buFont typeface="Arial" pitchFamily="34" charset="0"/>
        <a:buChar char="•"/>
        <a:defRPr sz="18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287066" indent="-259556" algn="l" defTabSz="685772" rtl="0" eaLnBrk="1" latinLnBrk="0" hangingPunct="1">
        <a:lnSpc>
          <a:spcPct val="100000"/>
        </a:lnSpc>
        <a:spcBef>
          <a:spcPts val="225"/>
        </a:spcBef>
        <a:buSzPct val="80000"/>
        <a:buFont typeface="Arial" pitchFamily="34" charset="0"/>
        <a:buChar char="•"/>
        <a:defRPr sz="15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629966" indent="-252413" algn="l" defTabSz="685772" rtl="0" eaLnBrk="1" latinLnBrk="0" hangingPunct="1">
        <a:lnSpc>
          <a:spcPct val="100000"/>
        </a:lnSpc>
        <a:spcBef>
          <a:spcPts val="225"/>
        </a:spcBef>
        <a:buSzPct val="80000"/>
        <a:buFont typeface="Arial" pitchFamily="34" charset="0"/>
        <a:buChar char="•"/>
        <a:defRPr sz="15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7529" y="228602"/>
            <a:ext cx="8368940" cy="560923"/>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7529" y="1463042"/>
            <a:ext cx="8368940" cy="153375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18" cstate="print">
            <a:duotone>
              <a:prstClr val="black"/>
              <a:schemeClr val="tx2">
                <a:tint val="45000"/>
                <a:satMod val="400000"/>
              </a:schemeClr>
            </a:duotone>
            <a:extLst>
              <a:ext uri="{BEBA8EAE-BF5A-486C-A8C5-ECC9F3942E4B}">
                <a14:imgProps xmlns:a14="http://schemas.microsoft.com/office/drawing/2010/main">
                  <a14:imgLayer r:embed="rId19">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075006685"/>
      </p:ext>
    </p:extLst>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 id="2147484275" r:id="rId11"/>
    <p:sldLayoutId id="2147484276" r:id="rId12"/>
    <p:sldLayoutId id="2147484277" r:id="rId13"/>
    <p:sldLayoutId id="2147484278" r:id="rId14"/>
    <p:sldLayoutId id="2147484279" r:id="rId15"/>
    <p:sldLayoutId id="2147484280" r:id="rId16"/>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258366" indent="-258366" algn="l" defTabSz="685772" rtl="0" eaLnBrk="1" latinLnBrk="0" hangingPunct="1">
        <a:lnSpc>
          <a:spcPct val="100000"/>
        </a:lnSpc>
        <a:spcBef>
          <a:spcPts val="9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601266" indent="-255985" algn="l" defTabSz="685772" rtl="0" eaLnBrk="1" latinLnBrk="0" hangingPunct="1">
        <a:lnSpc>
          <a:spcPct val="100000"/>
        </a:lnSpc>
        <a:spcBef>
          <a:spcPts val="225"/>
        </a:spcBef>
        <a:buSzPct val="80000"/>
        <a:buFont typeface="Arial" pitchFamily="34" charset="0"/>
        <a:buChar char="•"/>
        <a:defRPr sz="21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44166" indent="-258366" algn="l" defTabSz="685772" rtl="0" eaLnBrk="1" latinLnBrk="0" hangingPunct="1">
        <a:lnSpc>
          <a:spcPct val="100000"/>
        </a:lnSpc>
        <a:spcBef>
          <a:spcPts val="225"/>
        </a:spcBef>
        <a:buSzPct val="80000"/>
        <a:buFont typeface="Arial" pitchFamily="34" charset="0"/>
        <a:buChar char="•"/>
        <a:defRPr sz="18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287066" indent="-259556" algn="l" defTabSz="685772" rtl="0" eaLnBrk="1" latinLnBrk="0" hangingPunct="1">
        <a:lnSpc>
          <a:spcPct val="100000"/>
        </a:lnSpc>
        <a:spcBef>
          <a:spcPts val="225"/>
        </a:spcBef>
        <a:buSzPct val="80000"/>
        <a:buFont typeface="Arial" pitchFamily="34" charset="0"/>
        <a:buChar char="•"/>
        <a:defRPr sz="15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629966" indent="-252413" algn="l" defTabSz="685772" rtl="0" eaLnBrk="1" latinLnBrk="0" hangingPunct="1">
        <a:lnSpc>
          <a:spcPct val="100000"/>
        </a:lnSpc>
        <a:spcBef>
          <a:spcPts val="225"/>
        </a:spcBef>
        <a:buSzPct val="80000"/>
        <a:buFont typeface="Arial" pitchFamily="34" charset="0"/>
        <a:buChar char="•"/>
        <a:defRPr sz="15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90627" y="1447802"/>
            <a:ext cx="8366320" cy="149117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9200601"/>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254794" marR="0" indent="-254794" algn="l" defTabSz="685772"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gradFill>
            <a:gsLst>
              <a:gs pos="1250">
                <a:schemeClr val="tx1"/>
              </a:gs>
              <a:gs pos="100000">
                <a:schemeClr val="tx1"/>
              </a:gs>
            </a:gsLst>
            <a:lin ang="5400000" scaled="0"/>
          </a:gradFill>
          <a:latin typeface="+mj-lt"/>
          <a:ea typeface="+mn-ea"/>
          <a:cs typeface="+mn-cs"/>
        </a:defRPr>
      </a:lvl1pPr>
      <a:lvl2pPr marL="429816" marR="0" indent="-175022" algn="l" defTabSz="685772"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598885" marR="0" indent="-169069" algn="l" defTabSz="685772" rtl="0" eaLnBrk="1" fontAlgn="auto" latinLnBrk="0" hangingPunct="1">
        <a:lnSpc>
          <a:spcPct val="90000"/>
        </a:lnSpc>
        <a:spcBef>
          <a:spcPct val="20000"/>
        </a:spcBef>
        <a:spcAft>
          <a:spcPts val="0"/>
        </a:spcAft>
        <a:buClrTx/>
        <a:buSzPct val="90000"/>
        <a:buFont typeface="Wingdings" pitchFamily="2" charset="2"/>
        <a:buChar char=""/>
        <a:tabLst>
          <a:tab pos="598885" algn="l"/>
        </a:tabLst>
        <a:defRPr sz="1800" kern="1200" spc="0" baseline="0">
          <a:gradFill>
            <a:gsLst>
              <a:gs pos="1250">
                <a:schemeClr val="tx1"/>
              </a:gs>
              <a:gs pos="100000">
                <a:schemeClr val="tx1"/>
              </a:gs>
            </a:gsLst>
            <a:lin ang="5400000" scaled="0"/>
          </a:gradFill>
          <a:latin typeface="+mn-lt"/>
          <a:ea typeface="+mn-ea"/>
          <a:cs typeface="+mn-cs"/>
        </a:defRPr>
      </a:lvl3pPr>
      <a:lvl4pPr marL="772716" marR="0" indent="-173831" algn="l" defTabSz="685772"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gradFill>
            <a:gsLst>
              <a:gs pos="1250">
                <a:schemeClr val="tx1"/>
              </a:gs>
              <a:gs pos="100000">
                <a:schemeClr val="tx1"/>
              </a:gs>
            </a:gsLst>
            <a:lin ang="5400000" scaled="0"/>
          </a:gradFill>
          <a:latin typeface="+mn-lt"/>
          <a:ea typeface="+mn-ea"/>
          <a:cs typeface="+mn-cs"/>
        </a:defRPr>
      </a:lvl4pPr>
      <a:lvl5pPr marL="941785" marR="0" indent="-169069" algn="l" defTabSz="685772" rtl="0" eaLnBrk="1" fontAlgn="auto" latinLnBrk="0" hangingPunct="1">
        <a:lnSpc>
          <a:spcPct val="90000"/>
        </a:lnSpc>
        <a:spcBef>
          <a:spcPct val="20000"/>
        </a:spcBef>
        <a:spcAft>
          <a:spcPts val="0"/>
        </a:spcAft>
        <a:buClrTx/>
        <a:buSzPct val="90000"/>
        <a:buFont typeface="Wingdings" pitchFamily="2" charset="2"/>
        <a:buChar char=""/>
        <a:tabLst>
          <a:tab pos="941785" algn="l"/>
        </a:tabLst>
        <a:defRPr sz="1500" kern="1200" spc="0" baseline="0">
          <a:gradFill>
            <a:gsLst>
              <a:gs pos="1250">
                <a:schemeClr val="tx1"/>
              </a:gs>
              <a:gs pos="100000">
                <a:schemeClr val="tx1"/>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78938732"/>
      </p:ext>
    </p:extLst>
  </p:cSld>
  <p:clrMap bg1="lt1" tx1="dk1" bg2="lt2" tx2="dk2" accent1="accent1" accent2="accent2" accent3="accent3" accent4="accent4" accent5="accent5" accent6="accent6" hlink="hlink" folHlink="folHlink"/>
  <p:sldLayoutIdLst>
    <p:sldLayoutId id="2147484282" r:id="rId1"/>
    <p:sldLayoutId id="2147484283" r:id="rId2"/>
    <p:sldLayoutId id="2147484284" r:id="rId3"/>
    <p:sldLayoutId id="2147484285" r:id="rId4"/>
    <p:sldLayoutId id="2147484286" r:id="rId5"/>
    <p:sldLayoutId id="2147484287" r:id="rId6"/>
    <p:sldLayoutId id="2147484288" r:id="rId7"/>
    <p:sldLayoutId id="2147484289" r:id="rId8"/>
    <p:sldLayoutId id="2147484290" r:id="rId9"/>
    <p:sldLayoutId id="2147484291" r:id="rId10"/>
    <p:sldLayoutId id="2147484292" r:id="rId11"/>
    <p:sldLayoutId id="2147484293" r:id="rId12"/>
    <p:sldLayoutId id="2147484294" r:id="rId13"/>
    <p:sldLayoutId id="2147484295" r:id="rId14"/>
    <p:sldLayoutId id="2147484296" r:id="rId15"/>
    <p:sldLayoutId id="2147484297" r:id="rId16"/>
    <p:sldLayoutId id="2147484298" r:id="rId17"/>
    <p:sldLayoutId id="2147484299" r:id="rId18"/>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2850780"/>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 id="2147484313" r:id="rId12"/>
    <p:sldLayoutId id="2147484314" r:id="rId13"/>
    <p:sldLayoutId id="2147484315" r:id="rId14"/>
    <p:sldLayoutId id="2147484316" r:id="rId15"/>
    <p:sldLayoutId id="2147484317" r:id="rId16"/>
    <p:sldLayoutId id="2147484318" r:id="rId17"/>
    <p:sldLayoutId id="2147484319" r:id="rId18"/>
    <p:sldLayoutId id="2147484320"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8" y="228603"/>
            <a:ext cx="8363938" cy="571310"/>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81896386"/>
      </p:ext>
    </p:extLst>
  </p:cSld>
  <p:clrMap bg1="lt1" tx1="dk1" bg2="lt2" tx2="dk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 id="2147484335" r:id="rId14"/>
    <p:sldLayoutId id="2147484336" r:id="rId15"/>
    <p:sldLayoutId id="2147484337" r:id="rId16"/>
    <p:sldLayoutId id="2147484338" r:id="rId17"/>
    <p:sldLayoutId id="2147484339" r:id="rId18"/>
  </p:sldLayoutIdLst>
  <p:transition>
    <p:fade/>
  </p:transition>
  <p:timing>
    <p:tnLst>
      <p:par>
        <p:cTn id="1" dur="indefinite" restart="never" nodeType="tmRoot"/>
      </p:par>
    </p:tnLst>
  </p:timing>
  <p:txStyles>
    <p:titleStyle>
      <a:lvl1pPr algn="l" defTabSz="685648" rtl="0" eaLnBrk="1" latinLnBrk="0" hangingPunct="1">
        <a:lnSpc>
          <a:spcPct val="90000"/>
        </a:lnSpc>
        <a:spcBef>
          <a:spcPct val="0"/>
        </a:spcBef>
        <a:buNone/>
        <a:defRPr lang="en-US" sz="4125"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18" indent="-345218" algn="l" defTabSz="685648"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632" indent="-296414" algn="l" defTabSz="685648"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3996" indent="-302363" algn="l" defTabSz="685648"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503" indent="-259510" algn="l" defTabSz="685648"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5871" indent="-252367" algn="l" defTabSz="685648"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533" indent="-171412" algn="l" defTabSz="685648"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57" indent="-171412" algn="l" defTabSz="685648"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81" indent="-171412" algn="l" defTabSz="685648"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005" indent="-171412" algn="l" defTabSz="685648"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48" rtl="0" eaLnBrk="1" latinLnBrk="0" hangingPunct="1">
        <a:defRPr sz="1425" kern="1200">
          <a:solidFill>
            <a:schemeClr val="tx1"/>
          </a:solidFill>
          <a:latin typeface="+mn-lt"/>
          <a:ea typeface="+mn-ea"/>
          <a:cs typeface="+mn-cs"/>
        </a:defRPr>
      </a:lvl1pPr>
      <a:lvl2pPr marL="342825" algn="l" defTabSz="685648" rtl="0" eaLnBrk="1" latinLnBrk="0" hangingPunct="1">
        <a:defRPr sz="1425" kern="1200">
          <a:solidFill>
            <a:schemeClr val="tx1"/>
          </a:solidFill>
          <a:latin typeface="+mn-lt"/>
          <a:ea typeface="+mn-ea"/>
          <a:cs typeface="+mn-cs"/>
        </a:defRPr>
      </a:lvl2pPr>
      <a:lvl3pPr marL="685648" algn="l" defTabSz="685648" rtl="0" eaLnBrk="1" latinLnBrk="0" hangingPunct="1">
        <a:defRPr sz="1425" kern="1200">
          <a:solidFill>
            <a:schemeClr val="tx1"/>
          </a:solidFill>
          <a:latin typeface="+mn-lt"/>
          <a:ea typeface="+mn-ea"/>
          <a:cs typeface="+mn-cs"/>
        </a:defRPr>
      </a:lvl3pPr>
      <a:lvl4pPr marL="1028473" algn="l" defTabSz="685648" rtl="0" eaLnBrk="1" latinLnBrk="0" hangingPunct="1">
        <a:defRPr sz="1425" kern="1200">
          <a:solidFill>
            <a:schemeClr val="tx1"/>
          </a:solidFill>
          <a:latin typeface="+mn-lt"/>
          <a:ea typeface="+mn-ea"/>
          <a:cs typeface="+mn-cs"/>
        </a:defRPr>
      </a:lvl4pPr>
      <a:lvl5pPr marL="1371296" algn="l" defTabSz="685648" rtl="0" eaLnBrk="1" latinLnBrk="0" hangingPunct="1">
        <a:defRPr sz="1425" kern="1200">
          <a:solidFill>
            <a:schemeClr val="tx1"/>
          </a:solidFill>
          <a:latin typeface="+mn-lt"/>
          <a:ea typeface="+mn-ea"/>
          <a:cs typeface="+mn-cs"/>
        </a:defRPr>
      </a:lvl5pPr>
      <a:lvl6pPr marL="1714120" algn="l" defTabSz="685648" rtl="0" eaLnBrk="1" latinLnBrk="0" hangingPunct="1">
        <a:defRPr sz="1425" kern="1200">
          <a:solidFill>
            <a:schemeClr val="tx1"/>
          </a:solidFill>
          <a:latin typeface="+mn-lt"/>
          <a:ea typeface="+mn-ea"/>
          <a:cs typeface="+mn-cs"/>
        </a:defRPr>
      </a:lvl6pPr>
      <a:lvl7pPr marL="2056945" algn="l" defTabSz="685648" rtl="0" eaLnBrk="1" latinLnBrk="0" hangingPunct="1">
        <a:defRPr sz="1425" kern="1200">
          <a:solidFill>
            <a:schemeClr val="tx1"/>
          </a:solidFill>
          <a:latin typeface="+mn-lt"/>
          <a:ea typeface="+mn-ea"/>
          <a:cs typeface="+mn-cs"/>
        </a:defRPr>
      </a:lvl7pPr>
      <a:lvl8pPr marL="2399768" algn="l" defTabSz="685648" rtl="0" eaLnBrk="1" latinLnBrk="0" hangingPunct="1">
        <a:defRPr sz="1425" kern="1200">
          <a:solidFill>
            <a:schemeClr val="tx1"/>
          </a:solidFill>
          <a:latin typeface="+mn-lt"/>
          <a:ea typeface="+mn-ea"/>
          <a:cs typeface="+mn-cs"/>
        </a:defRPr>
      </a:lvl8pPr>
      <a:lvl9pPr marL="2742593" algn="l" defTabSz="685648" rtl="0" eaLnBrk="1" latinLnBrk="0" hangingPunct="1">
        <a:defRPr sz="1425"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8" y="228602"/>
            <a:ext cx="8363938" cy="571310"/>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1"/>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4257914"/>
      </p:ext>
    </p:extLst>
  </p:cSld>
  <p:clrMap bg1="lt1" tx1="dk1" bg2="lt2" tx2="dk2" accent1="accent1" accent2="accent2" accent3="accent3" accent4="accent4" accent5="accent5" accent6="accent6" hlink="hlink" folHlink="folHlink"/>
  <p:sldLayoutIdLst>
    <p:sldLayoutId id="2147484341" r:id="rId1"/>
    <p:sldLayoutId id="2147484342" r:id="rId2"/>
    <p:sldLayoutId id="2147484343" r:id="rId3"/>
    <p:sldLayoutId id="2147484344" r:id="rId4"/>
    <p:sldLayoutId id="2147484345" r:id="rId5"/>
    <p:sldLayoutId id="2147484346" r:id="rId6"/>
    <p:sldLayoutId id="2147484347" r:id="rId7"/>
    <p:sldLayoutId id="2147484348" r:id="rId8"/>
    <p:sldLayoutId id="2147484349" r:id="rId9"/>
    <p:sldLayoutId id="2147484350" r:id="rId10"/>
    <p:sldLayoutId id="2147484351" r:id="rId11"/>
    <p:sldLayoutId id="2147484352" r:id="rId12"/>
    <p:sldLayoutId id="2147484353" r:id="rId13"/>
    <p:sldLayoutId id="2147484354" r:id="rId14"/>
    <p:sldLayoutId id="2147484355" r:id="rId15"/>
    <p:sldLayoutId id="2147484356" r:id="rId16"/>
    <p:sldLayoutId id="2147484357" r:id="rId17"/>
    <p:sldLayoutId id="2147484358" r:id="rId18"/>
    <p:sldLayoutId id="2147484359" r:id="rId19"/>
  </p:sldLayoutIdLst>
  <p:transition>
    <p:fade/>
  </p:transition>
  <p:timing>
    <p:tnLst>
      <p:par>
        <p:cTn id="1" dur="indefinite" restart="never" nodeType="tmRoot"/>
      </p:par>
    </p:tnLst>
  </p:timing>
  <p:txStyles>
    <p:titleStyle>
      <a:lvl1pPr algn="l" defTabSz="685676" rtl="0" eaLnBrk="1" latinLnBrk="0" hangingPunct="1">
        <a:lnSpc>
          <a:spcPct val="90000"/>
        </a:lnSpc>
        <a:spcBef>
          <a:spcPct val="0"/>
        </a:spcBef>
        <a:buNone/>
        <a:defRPr lang="en-US" sz="4125"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33" indent="-345233" algn="l" defTabSz="685676"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658" indent="-296425" algn="l" defTabSz="685676"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035" indent="-302376" algn="l" defTabSz="685676"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554" indent="-259520" algn="l" defTabSz="685676"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5932" indent="-252377" algn="l" defTabSz="685676"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611" indent="-171419" algn="l" defTabSz="685676"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450" indent="-171419" algn="l" defTabSz="685676"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288" indent="-171419" algn="l" defTabSz="685676"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127" indent="-171419" algn="l" defTabSz="685676"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76" rtl="0" eaLnBrk="1" latinLnBrk="0" hangingPunct="1">
        <a:defRPr sz="1425" kern="1200">
          <a:solidFill>
            <a:schemeClr val="tx1"/>
          </a:solidFill>
          <a:latin typeface="+mn-lt"/>
          <a:ea typeface="+mn-ea"/>
          <a:cs typeface="+mn-cs"/>
        </a:defRPr>
      </a:lvl1pPr>
      <a:lvl2pPr marL="342839" algn="l" defTabSz="685676" rtl="0" eaLnBrk="1" latinLnBrk="0" hangingPunct="1">
        <a:defRPr sz="1425" kern="1200">
          <a:solidFill>
            <a:schemeClr val="tx1"/>
          </a:solidFill>
          <a:latin typeface="+mn-lt"/>
          <a:ea typeface="+mn-ea"/>
          <a:cs typeface="+mn-cs"/>
        </a:defRPr>
      </a:lvl2pPr>
      <a:lvl3pPr marL="685676" algn="l" defTabSz="685676" rtl="0" eaLnBrk="1" latinLnBrk="0" hangingPunct="1">
        <a:defRPr sz="1425" kern="1200">
          <a:solidFill>
            <a:schemeClr val="tx1"/>
          </a:solidFill>
          <a:latin typeface="+mn-lt"/>
          <a:ea typeface="+mn-ea"/>
          <a:cs typeface="+mn-cs"/>
        </a:defRPr>
      </a:lvl3pPr>
      <a:lvl4pPr marL="1028516" algn="l" defTabSz="685676" rtl="0" eaLnBrk="1" latinLnBrk="0" hangingPunct="1">
        <a:defRPr sz="1425" kern="1200">
          <a:solidFill>
            <a:schemeClr val="tx1"/>
          </a:solidFill>
          <a:latin typeface="+mn-lt"/>
          <a:ea typeface="+mn-ea"/>
          <a:cs typeface="+mn-cs"/>
        </a:defRPr>
      </a:lvl4pPr>
      <a:lvl5pPr marL="1371354" algn="l" defTabSz="685676" rtl="0" eaLnBrk="1" latinLnBrk="0" hangingPunct="1">
        <a:defRPr sz="1425" kern="1200">
          <a:solidFill>
            <a:schemeClr val="tx1"/>
          </a:solidFill>
          <a:latin typeface="+mn-lt"/>
          <a:ea typeface="+mn-ea"/>
          <a:cs typeface="+mn-cs"/>
        </a:defRPr>
      </a:lvl5pPr>
      <a:lvl6pPr marL="1714192" algn="l" defTabSz="685676" rtl="0" eaLnBrk="1" latinLnBrk="0" hangingPunct="1">
        <a:defRPr sz="1425" kern="1200">
          <a:solidFill>
            <a:schemeClr val="tx1"/>
          </a:solidFill>
          <a:latin typeface="+mn-lt"/>
          <a:ea typeface="+mn-ea"/>
          <a:cs typeface="+mn-cs"/>
        </a:defRPr>
      </a:lvl6pPr>
      <a:lvl7pPr marL="2057030" algn="l" defTabSz="685676" rtl="0" eaLnBrk="1" latinLnBrk="0" hangingPunct="1">
        <a:defRPr sz="1425" kern="1200">
          <a:solidFill>
            <a:schemeClr val="tx1"/>
          </a:solidFill>
          <a:latin typeface="+mn-lt"/>
          <a:ea typeface="+mn-ea"/>
          <a:cs typeface="+mn-cs"/>
        </a:defRPr>
      </a:lvl7pPr>
      <a:lvl8pPr marL="2399870" algn="l" defTabSz="685676" rtl="0" eaLnBrk="1" latinLnBrk="0" hangingPunct="1">
        <a:defRPr sz="1425" kern="1200">
          <a:solidFill>
            <a:schemeClr val="tx1"/>
          </a:solidFill>
          <a:latin typeface="+mn-lt"/>
          <a:ea typeface="+mn-ea"/>
          <a:cs typeface="+mn-cs"/>
        </a:defRPr>
      </a:lvl8pPr>
      <a:lvl9pPr marL="2742707" algn="l" defTabSz="685676" rtl="0" eaLnBrk="1" latinLnBrk="0" hangingPunct="1">
        <a:defRPr sz="1425"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8" y="228603"/>
            <a:ext cx="8363938" cy="571310"/>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5003235"/>
      </p:ext>
    </p:extLst>
  </p:cSld>
  <p:clrMap bg1="lt1" tx1="dk1" bg2="lt2" tx2="dk2" accent1="accent1" accent2="accent2" accent3="accent3" accent4="accent4" accent5="accent5" accent6="accent6" hlink="hlink" folHlink="folHlink"/>
  <p:sldLayoutIdLst>
    <p:sldLayoutId id="2147484361" r:id="rId1"/>
    <p:sldLayoutId id="2147484362" r:id="rId2"/>
    <p:sldLayoutId id="2147484363" r:id="rId3"/>
    <p:sldLayoutId id="2147484364" r:id="rId4"/>
    <p:sldLayoutId id="2147484365" r:id="rId5"/>
    <p:sldLayoutId id="2147484366" r:id="rId6"/>
    <p:sldLayoutId id="2147484367" r:id="rId7"/>
    <p:sldLayoutId id="2147484368" r:id="rId8"/>
    <p:sldLayoutId id="2147484369" r:id="rId9"/>
    <p:sldLayoutId id="2147484370" r:id="rId10"/>
    <p:sldLayoutId id="2147484371" r:id="rId11"/>
    <p:sldLayoutId id="2147484372" r:id="rId12"/>
    <p:sldLayoutId id="2147484373" r:id="rId13"/>
    <p:sldLayoutId id="2147484374" r:id="rId14"/>
    <p:sldLayoutId id="2147484375" r:id="rId15"/>
    <p:sldLayoutId id="2147484376" r:id="rId16"/>
    <p:sldLayoutId id="2147484377" r:id="rId17"/>
    <p:sldLayoutId id="2147484378" r:id="rId18"/>
  </p:sldLayoutIdLst>
  <p:transition>
    <p:fade/>
  </p:transition>
  <p:timing>
    <p:tnLst>
      <p:par>
        <p:cTn id="1" dur="indefinite" restart="never" nodeType="tmRoot"/>
      </p:par>
    </p:tnLst>
  </p:timing>
  <p:txStyles>
    <p:titleStyle>
      <a:lvl1pPr algn="l" defTabSz="685648" rtl="0" eaLnBrk="1" latinLnBrk="0" hangingPunct="1">
        <a:lnSpc>
          <a:spcPct val="90000"/>
        </a:lnSpc>
        <a:spcBef>
          <a:spcPct val="0"/>
        </a:spcBef>
        <a:buNone/>
        <a:defRPr lang="en-US" sz="4125"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18" indent="-345218" algn="l" defTabSz="685648"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632" indent="-296414" algn="l" defTabSz="685648"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3996" indent="-302363" algn="l" defTabSz="685648"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503" indent="-259510" algn="l" defTabSz="685648"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5871" indent="-252367" algn="l" defTabSz="685648"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533" indent="-171412" algn="l" defTabSz="685648"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57" indent="-171412" algn="l" defTabSz="685648"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81" indent="-171412" algn="l" defTabSz="685648"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005" indent="-171412" algn="l" defTabSz="685648"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48" rtl="0" eaLnBrk="1" latinLnBrk="0" hangingPunct="1">
        <a:defRPr sz="1425" kern="1200">
          <a:solidFill>
            <a:schemeClr val="tx1"/>
          </a:solidFill>
          <a:latin typeface="+mn-lt"/>
          <a:ea typeface="+mn-ea"/>
          <a:cs typeface="+mn-cs"/>
        </a:defRPr>
      </a:lvl1pPr>
      <a:lvl2pPr marL="342825" algn="l" defTabSz="685648" rtl="0" eaLnBrk="1" latinLnBrk="0" hangingPunct="1">
        <a:defRPr sz="1425" kern="1200">
          <a:solidFill>
            <a:schemeClr val="tx1"/>
          </a:solidFill>
          <a:latin typeface="+mn-lt"/>
          <a:ea typeface="+mn-ea"/>
          <a:cs typeface="+mn-cs"/>
        </a:defRPr>
      </a:lvl2pPr>
      <a:lvl3pPr marL="685648" algn="l" defTabSz="685648" rtl="0" eaLnBrk="1" latinLnBrk="0" hangingPunct="1">
        <a:defRPr sz="1425" kern="1200">
          <a:solidFill>
            <a:schemeClr val="tx1"/>
          </a:solidFill>
          <a:latin typeface="+mn-lt"/>
          <a:ea typeface="+mn-ea"/>
          <a:cs typeface="+mn-cs"/>
        </a:defRPr>
      </a:lvl3pPr>
      <a:lvl4pPr marL="1028473" algn="l" defTabSz="685648" rtl="0" eaLnBrk="1" latinLnBrk="0" hangingPunct="1">
        <a:defRPr sz="1425" kern="1200">
          <a:solidFill>
            <a:schemeClr val="tx1"/>
          </a:solidFill>
          <a:latin typeface="+mn-lt"/>
          <a:ea typeface="+mn-ea"/>
          <a:cs typeface="+mn-cs"/>
        </a:defRPr>
      </a:lvl4pPr>
      <a:lvl5pPr marL="1371296" algn="l" defTabSz="685648" rtl="0" eaLnBrk="1" latinLnBrk="0" hangingPunct="1">
        <a:defRPr sz="1425" kern="1200">
          <a:solidFill>
            <a:schemeClr val="tx1"/>
          </a:solidFill>
          <a:latin typeface="+mn-lt"/>
          <a:ea typeface="+mn-ea"/>
          <a:cs typeface="+mn-cs"/>
        </a:defRPr>
      </a:lvl5pPr>
      <a:lvl6pPr marL="1714120" algn="l" defTabSz="685648" rtl="0" eaLnBrk="1" latinLnBrk="0" hangingPunct="1">
        <a:defRPr sz="1425" kern="1200">
          <a:solidFill>
            <a:schemeClr val="tx1"/>
          </a:solidFill>
          <a:latin typeface="+mn-lt"/>
          <a:ea typeface="+mn-ea"/>
          <a:cs typeface="+mn-cs"/>
        </a:defRPr>
      </a:lvl6pPr>
      <a:lvl7pPr marL="2056945" algn="l" defTabSz="685648" rtl="0" eaLnBrk="1" latinLnBrk="0" hangingPunct="1">
        <a:defRPr sz="1425" kern="1200">
          <a:solidFill>
            <a:schemeClr val="tx1"/>
          </a:solidFill>
          <a:latin typeface="+mn-lt"/>
          <a:ea typeface="+mn-ea"/>
          <a:cs typeface="+mn-cs"/>
        </a:defRPr>
      </a:lvl7pPr>
      <a:lvl8pPr marL="2399768" algn="l" defTabSz="685648" rtl="0" eaLnBrk="1" latinLnBrk="0" hangingPunct="1">
        <a:defRPr sz="1425" kern="1200">
          <a:solidFill>
            <a:schemeClr val="tx1"/>
          </a:solidFill>
          <a:latin typeface="+mn-lt"/>
          <a:ea typeface="+mn-ea"/>
          <a:cs typeface="+mn-cs"/>
        </a:defRPr>
      </a:lvl8pPr>
      <a:lvl9pPr marL="2742593" algn="l" defTabSz="685648" rtl="0" eaLnBrk="1" latinLnBrk="0" hangingPunct="1">
        <a:defRPr sz="1425"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7535" y="228603"/>
            <a:ext cx="8368939" cy="571310"/>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7535" y="1463049"/>
            <a:ext cx="8368939" cy="153375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21" cstate="print">
            <a:duotone>
              <a:prstClr val="black"/>
              <a:schemeClr val="tx2">
                <a:tint val="45000"/>
                <a:satMod val="400000"/>
              </a:schemeClr>
            </a:duotone>
            <a:extLst>
              <a:ext uri="{BEBA8EAE-BF5A-486C-A8C5-ECC9F3942E4B}">
                <a14:imgProps xmlns:a14="http://schemas.microsoft.com/office/drawing/2010/main">
                  <a14:imgLayer r:embed="rId22">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0" y="6372551"/>
            <a:ext cx="1261769" cy="195501"/>
          </a:xfrm>
          <a:prstGeom prst="rect">
            <a:avLst/>
          </a:prstGeom>
        </p:spPr>
      </p:pic>
    </p:spTree>
    <p:extLst>
      <p:ext uri="{BB962C8B-B14F-4D97-AF65-F5344CB8AC3E}">
        <p14:creationId xmlns:p14="http://schemas.microsoft.com/office/powerpoint/2010/main" val="2792427440"/>
      </p:ext>
    </p:extLst>
  </p:cSld>
  <p:clrMap bg1="lt1" tx1="dk1" bg2="lt2" tx2="dk2" accent1="accent1" accent2="accent2" accent3="accent3" accent4="accent4" accent5="accent5" accent6="accent6" hlink="hlink" folHlink="folHlink"/>
  <p:sldLayoutIdLst>
    <p:sldLayoutId id="2147484380" r:id="rId1"/>
    <p:sldLayoutId id="2147484381" r:id="rId2"/>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 id="2147484393" r:id="rId14"/>
    <p:sldLayoutId id="2147484394" r:id="rId15"/>
    <p:sldLayoutId id="2147484395" r:id="rId16"/>
    <p:sldLayoutId id="2147484396" r:id="rId17"/>
    <p:sldLayoutId id="2147484397" r:id="rId18"/>
    <p:sldLayoutId id="2147484398" r:id="rId19"/>
  </p:sldLayoutIdLst>
  <p:transition>
    <p:fade/>
  </p:transition>
  <p:timing>
    <p:tnLst>
      <p:par>
        <p:cTn id="1" dur="indefinite" restart="never" nodeType="tmRoot"/>
      </p:par>
    </p:tnLst>
  </p:timing>
  <p:txStyles>
    <p:titleStyle>
      <a:lvl1pPr algn="l" defTabSz="685563" rtl="0" eaLnBrk="1" latinLnBrk="0" hangingPunct="1">
        <a:lnSpc>
          <a:spcPct val="90000"/>
        </a:lnSpc>
        <a:spcBef>
          <a:spcPct val="0"/>
        </a:spcBef>
        <a:buNone/>
        <a:defRPr lang="en-US" sz="4125" b="0" kern="1200" cap="none" spc="-75"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258286" indent="-258286" algn="l" defTabSz="685563" rtl="0" eaLnBrk="1" latinLnBrk="0" hangingPunct="1">
        <a:lnSpc>
          <a:spcPct val="100000"/>
        </a:lnSpc>
        <a:spcBef>
          <a:spcPts val="9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601082" indent="-255907" algn="l" defTabSz="685563" rtl="0" eaLnBrk="1" latinLnBrk="0" hangingPunct="1">
        <a:lnSpc>
          <a:spcPct val="100000"/>
        </a:lnSpc>
        <a:spcBef>
          <a:spcPts val="225"/>
        </a:spcBef>
        <a:buSzPct val="80000"/>
        <a:buFont typeface="Arial" pitchFamily="34" charset="0"/>
        <a:buChar char="•"/>
        <a:defRPr sz="21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43878" indent="-258286" algn="l" defTabSz="685563" rtl="0" eaLnBrk="1" latinLnBrk="0" hangingPunct="1">
        <a:lnSpc>
          <a:spcPct val="100000"/>
        </a:lnSpc>
        <a:spcBef>
          <a:spcPts val="225"/>
        </a:spcBef>
        <a:buSzPct val="80000"/>
        <a:buFont typeface="Arial" pitchFamily="34" charset="0"/>
        <a:buChar char="•"/>
        <a:defRPr sz="18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286671" indent="-259476" algn="l" defTabSz="685563" rtl="0" eaLnBrk="1" latinLnBrk="0" hangingPunct="1">
        <a:lnSpc>
          <a:spcPct val="100000"/>
        </a:lnSpc>
        <a:spcBef>
          <a:spcPts val="225"/>
        </a:spcBef>
        <a:buSzPct val="80000"/>
        <a:buFont typeface="Arial" pitchFamily="34" charset="0"/>
        <a:buChar char="•"/>
        <a:defRPr sz="15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629466" indent="-252335" algn="l" defTabSz="685563" rtl="0" eaLnBrk="1" latinLnBrk="0" hangingPunct="1">
        <a:lnSpc>
          <a:spcPct val="100000"/>
        </a:lnSpc>
        <a:spcBef>
          <a:spcPts val="225"/>
        </a:spcBef>
        <a:buSzPct val="80000"/>
        <a:buFont typeface="Arial" pitchFamily="34" charset="0"/>
        <a:buChar char="•"/>
        <a:defRPr sz="15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1885300" indent="-171392" algn="l" defTabSz="6855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078" indent="-171392" algn="l" defTabSz="6855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860" indent="-171392" algn="l" defTabSz="6855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641" indent="-171392" algn="l" defTabSz="68556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563" rtl="0" eaLnBrk="1" latinLnBrk="0" hangingPunct="1">
        <a:defRPr sz="1425" kern="1200">
          <a:solidFill>
            <a:schemeClr val="tx1"/>
          </a:solidFill>
          <a:latin typeface="+mn-lt"/>
          <a:ea typeface="+mn-ea"/>
          <a:cs typeface="+mn-cs"/>
        </a:defRPr>
      </a:lvl1pPr>
      <a:lvl2pPr marL="342780" algn="l" defTabSz="685563" rtl="0" eaLnBrk="1" latinLnBrk="0" hangingPunct="1">
        <a:defRPr sz="1425" kern="1200">
          <a:solidFill>
            <a:schemeClr val="tx1"/>
          </a:solidFill>
          <a:latin typeface="+mn-lt"/>
          <a:ea typeface="+mn-ea"/>
          <a:cs typeface="+mn-cs"/>
        </a:defRPr>
      </a:lvl2pPr>
      <a:lvl3pPr marL="685563" algn="l" defTabSz="685563" rtl="0" eaLnBrk="1" latinLnBrk="0" hangingPunct="1">
        <a:defRPr sz="1425" kern="1200">
          <a:solidFill>
            <a:schemeClr val="tx1"/>
          </a:solidFill>
          <a:latin typeface="+mn-lt"/>
          <a:ea typeface="+mn-ea"/>
          <a:cs typeface="+mn-cs"/>
        </a:defRPr>
      </a:lvl3pPr>
      <a:lvl4pPr marL="1028343" algn="l" defTabSz="685563" rtl="0" eaLnBrk="1" latinLnBrk="0" hangingPunct="1">
        <a:defRPr sz="1425" kern="1200">
          <a:solidFill>
            <a:schemeClr val="tx1"/>
          </a:solidFill>
          <a:latin typeface="+mn-lt"/>
          <a:ea typeface="+mn-ea"/>
          <a:cs typeface="+mn-cs"/>
        </a:defRPr>
      </a:lvl4pPr>
      <a:lvl5pPr marL="1371126" algn="l" defTabSz="685563" rtl="0" eaLnBrk="1" latinLnBrk="0" hangingPunct="1">
        <a:defRPr sz="1425" kern="1200">
          <a:solidFill>
            <a:schemeClr val="tx1"/>
          </a:solidFill>
          <a:latin typeface="+mn-lt"/>
          <a:ea typeface="+mn-ea"/>
          <a:cs typeface="+mn-cs"/>
        </a:defRPr>
      </a:lvl5pPr>
      <a:lvl6pPr marL="1713904" algn="l" defTabSz="685563" rtl="0" eaLnBrk="1" latinLnBrk="0" hangingPunct="1">
        <a:defRPr sz="1425" kern="1200">
          <a:solidFill>
            <a:schemeClr val="tx1"/>
          </a:solidFill>
          <a:latin typeface="+mn-lt"/>
          <a:ea typeface="+mn-ea"/>
          <a:cs typeface="+mn-cs"/>
        </a:defRPr>
      </a:lvl6pPr>
      <a:lvl7pPr marL="2056688" algn="l" defTabSz="685563" rtl="0" eaLnBrk="1" latinLnBrk="0" hangingPunct="1">
        <a:defRPr sz="1425" kern="1200">
          <a:solidFill>
            <a:schemeClr val="tx1"/>
          </a:solidFill>
          <a:latin typeface="+mn-lt"/>
          <a:ea typeface="+mn-ea"/>
          <a:cs typeface="+mn-cs"/>
        </a:defRPr>
      </a:lvl7pPr>
      <a:lvl8pPr marL="2399468" algn="l" defTabSz="685563" rtl="0" eaLnBrk="1" latinLnBrk="0" hangingPunct="1">
        <a:defRPr sz="1425" kern="1200">
          <a:solidFill>
            <a:schemeClr val="tx1"/>
          </a:solidFill>
          <a:latin typeface="+mn-lt"/>
          <a:ea typeface="+mn-ea"/>
          <a:cs typeface="+mn-cs"/>
        </a:defRPr>
      </a:lvl8pPr>
      <a:lvl9pPr marL="2742251" algn="l" defTabSz="685563" rtl="0" eaLnBrk="1" latinLnBrk="0" hangingPunct="1">
        <a:defRPr sz="1425"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8" y="228603"/>
            <a:ext cx="8363938" cy="571310"/>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390628" y="1447803"/>
            <a:ext cx="8366320" cy="149117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00817676"/>
      </p:ext>
    </p:extLst>
  </p:cSld>
  <p:clrMap bg1="lt1" tx1="dk1" bg2="lt2" tx2="dk2" accent1="accent1" accent2="accent2" accent3="accent3" accent4="accent4" accent5="accent5" accent6="accent6" hlink="hlink" folHlink="folHlink"/>
  <p:sldLayoutIdLst>
    <p:sldLayoutId id="2147484400" r:id="rId1"/>
    <p:sldLayoutId id="2147484401" r:id="rId2"/>
    <p:sldLayoutId id="2147484402" r:id="rId3"/>
    <p:sldLayoutId id="2147484403" r:id="rId4"/>
    <p:sldLayoutId id="2147484404" r:id="rId5"/>
    <p:sldLayoutId id="2147484405" r:id="rId6"/>
    <p:sldLayoutId id="2147484406" r:id="rId7"/>
    <p:sldLayoutId id="2147484407" r:id="rId8"/>
    <p:sldLayoutId id="2147484408" r:id="rId9"/>
    <p:sldLayoutId id="2147484409" r:id="rId10"/>
    <p:sldLayoutId id="2147484410" r:id="rId11"/>
    <p:sldLayoutId id="2147484411" r:id="rId12"/>
    <p:sldLayoutId id="2147484412" r:id="rId13"/>
    <p:sldLayoutId id="2147484413" r:id="rId14"/>
    <p:sldLayoutId id="2147484414" r:id="rId15"/>
    <p:sldLayoutId id="2147484415" r:id="rId16"/>
    <p:sldLayoutId id="2147484416" r:id="rId17"/>
    <p:sldLayoutId id="2147484417" r:id="rId18"/>
    <p:sldLayoutId id="2147484418" r:id="rId19"/>
    <p:sldLayoutId id="2147484419" r:id="rId20"/>
    <p:sldLayoutId id="2147484420" r:id="rId21"/>
    <p:sldLayoutId id="2147484421" r:id="rId22"/>
    <p:sldLayoutId id="2147484422" r:id="rId23"/>
    <p:sldLayoutId id="2147484423" r:id="rId24"/>
    <p:sldLayoutId id="2147484424" r:id="rId25"/>
    <p:sldLayoutId id="2147484425" r:id="rId26"/>
    <p:sldLayoutId id="2147484426" r:id="rId27"/>
    <p:sldLayoutId id="2147484427" r:id="rId28"/>
  </p:sldLayoutIdLst>
  <p:transition>
    <p:fade/>
  </p:transition>
  <p:timing>
    <p:tnLst>
      <p:par>
        <p:cTn id="1" dur="indefinite" restart="never" nodeType="tmRoot"/>
      </p:par>
    </p:tnLst>
  </p:timing>
  <p:txStyles>
    <p:titleStyle>
      <a:lvl1pPr algn="l" defTabSz="685648" rtl="0" eaLnBrk="1" latinLnBrk="0" hangingPunct="1">
        <a:lnSpc>
          <a:spcPct val="90000"/>
        </a:lnSpc>
        <a:spcBef>
          <a:spcPct val="0"/>
        </a:spcBef>
        <a:buNone/>
        <a:defRPr lang="en-US" sz="4125" b="0" kern="1200" cap="none" spc="-75" baseline="0" dirty="0" smtClean="0">
          <a:ln w="3175">
            <a:noFill/>
          </a:ln>
          <a:solidFill>
            <a:schemeClr val="tx1">
              <a:alpha val="99000"/>
            </a:schemeClr>
          </a:solidFill>
          <a:effectLst/>
          <a:latin typeface="+mj-lt"/>
          <a:ea typeface="+mn-ea"/>
          <a:cs typeface="Arial" charset="0"/>
        </a:defRPr>
      </a:lvl1pPr>
    </p:titleStyle>
    <p:bodyStyle>
      <a:lvl1pPr marL="254748" marR="0" indent="-254748" algn="l" defTabSz="685648"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1">
              <a:alpha val="99000"/>
            </a:schemeClr>
          </a:solidFill>
          <a:latin typeface="+mj-lt"/>
          <a:ea typeface="+mn-ea"/>
          <a:cs typeface="+mn-cs"/>
        </a:defRPr>
      </a:lvl1pPr>
      <a:lvl2pPr marL="429738" marR="0" indent="-174991" algn="l" defTabSz="685648"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1">
              <a:alpha val="99000"/>
            </a:schemeClr>
          </a:solidFill>
          <a:latin typeface="+mn-lt"/>
          <a:ea typeface="+mn-ea"/>
          <a:cs typeface="+mn-cs"/>
        </a:defRPr>
      </a:lvl2pPr>
      <a:lvl3pPr marL="598777" marR="0" indent="-169038" algn="l" defTabSz="685648" rtl="0" eaLnBrk="1" fontAlgn="auto" latinLnBrk="0" hangingPunct="1">
        <a:lnSpc>
          <a:spcPct val="90000"/>
        </a:lnSpc>
        <a:spcBef>
          <a:spcPct val="20000"/>
        </a:spcBef>
        <a:spcAft>
          <a:spcPts val="0"/>
        </a:spcAft>
        <a:buClrTx/>
        <a:buSzPct val="90000"/>
        <a:buFont typeface="Wingdings" pitchFamily="2" charset="2"/>
        <a:buChar char=""/>
        <a:tabLst>
          <a:tab pos="598777" algn="l"/>
        </a:tabLst>
        <a:defRPr sz="1800" kern="1200" spc="0" baseline="0">
          <a:solidFill>
            <a:schemeClr val="tx1">
              <a:alpha val="99000"/>
            </a:schemeClr>
          </a:solidFill>
          <a:latin typeface="+mn-lt"/>
          <a:ea typeface="+mn-ea"/>
          <a:cs typeface="+mn-cs"/>
        </a:defRPr>
      </a:lvl3pPr>
      <a:lvl4pPr marL="772576" marR="0" indent="-173799" algn="l" defTabSz="685648"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1">
              <a:alpha val="99000"/>
            </a:schemeClr>
          </a:solidFill>
          <a:latin typeface="+mn-lt"/>
          <a:ea typeface="+mn-ea"/>
          <a:cs typeface="+mn-cs"/>
        </a:defRPr>
      </a:lvl4pPr>
      <a:lvl5pPr marL="941614" marR="0" indent="-169038" algn="l" defTabSz="685648" rtl="0" eaLnBrk="1" fontAlgn="auto" latinLnBrk="0" hangingPunct="1">
        <a:lnSpc>
          <a:spcPct val="90000"/>
        </a:lnSpc>
        <a:spcBef>
          <a:spcPct val="20000"/>
        </a:spcBef>
        <a:spcAft>
          <a:spcPts val="0"/>
        </a:spcAft>
        <a:buClrTx/>
        <a:buSzPct val="90000"/>
        <a:buFont typeface="Wingdings" pitchFamily="2" charset="2"/>
        <a:buChar char=""/>
        <a:tabLst>
          <a:tab pos="941614" algn="l"/>
        </a:tabLst>
        <a:defRPr sz="1500" kern="1200" spc="0" baseline="0">
          <a:solidFill>
            <a:schemeClr val="tx1">
              <a:alpha val="99000"/>
            </a:schemeClr>
          </a:solidFill>
          <a:latin typeface="+mn-lt"/>
          <a:ea typeface="+mn-ea"/>
          <a:cs typeface="+mn-cs"/>
        </a:defRPr>
      </a:lvl5pPr>
      <a:lvl6pPr marL="1885533" indent="-171412" algn="l" defTabSz="685648"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57" indent="-171412" algn="l" defTabSz="685648"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81" indent="-171412" algn="l" defTabSz="685648"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005" indent="-171412" algn="l" defTabSz="685648"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48" rtl="0" eaLnBrk="1" latinLnBrk="0" hangingPunct="1">
        <a:defRPr sz="1425" kern="1200">
          <a:solidFill>
            <a:schemeClr val="tx1"/>
          </a:solidFill>
          <a:latin typeface="+mn-lt"/>
          <a:ea typeface="+mn-ea"/>
          <a:cs typeface="+mn-cs"/>
        </a:defRPr>
      </a:lvl1pPr>
      <a:lvl2pPr marL="342825" algn="l" defTabSz="685648" rtl="0" eaLnBrk="1" latinLnBrk="0" hangingPunct="1">
        <a:defRPr sz="1425" kern="1200">
          <a:solidFill>
            <a:schemeClr val="tx1"/>
          </a:solidFill>
          <a:latin typeface="+mn-lt"/>
          <a:ea typeface="+mn-ea"/>
          <a:cs typeface="+mn-cs"/>
        </a:defRPr>
      </a:lvl2pPr>
      <a:lvl3pPr marL="685648" algn="l" defTabSz="685648" rtl="0" eaLnBrk="1" latinLnBrk="0" hangingPunct="1">
        <a:defRPr sz="1425" kern="1200">
          <a:solidFill>
            <a:schemeClr val="tx1"/>
          </a:solidFill>
          <a:latin typeface="+mn-lt"/>
          <a:ea typeface="+mn-ea"/>
          <a:cs typeface="+mn-cs"/>
        </a:defRPr>
      </a:lvl3pPr>
      <a:lvl4pPr marL="1028473" algn="l" defTabSz="685648" rtl="0" eaLnBrk="1" latinLnBrk="0" hangingPunct="1">
        <a:defRPr sz="1425" kern="1200">
          <a:solidFill>
            <a:schemeClr val="tx1"/>
          </a:solidFill>
          <a:latin typeface="+mn-lt"/>
          <a:ea typeface="+mn-ea"/>
          <a:cs typeface="+mn-cs"/>
        </a:defRPr>
      </a:lvl4pPr>
      <a:lvl5pPr marL="1371296" algn="l" defTabSz="685648" rtl="0" eaLnBrk="1" latinLnBrk="0" hangingPunct="1">
        <a:defRPr sz="1425" kern="1200">
          <a:solidFill>
            <a:schemeClr val="tx1"/>
          </a:solidFill>
          <a:latin typeface="+mn-lt"/>
          <a:ea typeface="+mn-ea"/>
          <a:cs typeface="+mn-cs"/>
        </a:defRPr>
      </a:lvl5pPr>
      <a:lvl6pPr marL="1714120" algn="l" defTabSz="685648" rtl="0" eaLnBrk="1" latinLnBrk="0" hangingPunct="1">
        <a:defRPr sz="1425" kern="1200">
          <a:solidFill>
            <a:schemeClr val="tx1"/>
          </a:solidFill>
          <a:latin typeface="+mn-lt"/>
          <a:ea typeface="+mn-ea"/>
          <a:cs typeface="+mn-cs"/>
        </a:defRPr>
      </a:lvl6pPr>
      <a:lvl7pPr marL="2056945" algn="l" defTabSz="685648" rtl="0" eaLnBrk="1" latinLnBrk="0" hangingPunct="1">
        <a:defRPr sz="1425" kern="1200">
          <a:solidFill>
            <a:schemeClr val="tx1"/>
          </a:solidFill>
          <a:latin typeface="+mn-lt"/>
          <a:ea typeface="+mn-ea"/>
          <a:cs typeface="+mn-cs"/>
        </a:defRPr>
      </a:lvl7pPr>
      <a:lvl8pPr marL="2399768" algn="l" defTabSz="685648" rtl="0" eaLnBrk="1" latinLnBrk="0" hangingPunct="1">
        <a:defRPr sz="1425" kern="1200">
          <a:solidFill>
            <a:schemeClr val="tx1"/>
          </a:solidFill>
          <a:latin typeface="+mn-lt"/>
          <a:ea typeface="+mn-ea"/>
          <a:cs typeface="+mn-cs"/>
        </a:defRPr>
      </a:lvl8pPr>
      <a:lvl9pPr marL="2742593" algn="l" defTabSz="685648" rtl="0" eaLnBrk="1" latinLnBrk="0" hangingPunct="1">
        <a:defRPr sz="1425"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8" y="228603"/>
            <a:ext cx="8363938" cy="571310"/>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68642526"/>
      </p:ext>
    </p:extLst>
  </p:cSld>
  <p:clrMap bg1="lt1" tx1="dk1" bg2="lt2" tx2="dk2" accent1="accent1" accent2="accent2" accent3="accent3" accent4="accent4" accent5="accent5" accent6="accent6" hlink="hlink" folHlink="folHlink"/>
  <p:sldLayoutIdLst>
    <p:sldLayoutId id="2147484430" r:id="rId1"/>
    <p:sldLayoutId id="2147484431" r:id="rId2"/>
    <p:sldLayoutId id="2147484432" r:id="rId3"/>
    <p:sldLayoutId id="2147484433" r:id="rId4"/>
    <p:sldLayoutId id="2147484434" r:id="rId5"/>
    <p:sldLayoutId id="2147484435" r:id="rId6"/>
    <p:sldLayoutId id="2147484436" r:id="rId7"/>
    <p:sldLayoutId id="2147484437" r:id="rId8"/>
    <p:sldLayoutId id="2147484438" r:id="rId9"/>
    <p:sldLayoutId id="2147484439" r:id="rId10"/>
    <p:sldLayoutId id="2147484440" r:id="rId11"/>
    <p:sldLayoutId id="2147484441" r:id="rId12"/>
    <p:sldLayoutId id="2147484442" r:id="rId13"/>
    <p:sldLayoutId id="2147484443" r:id="rId14"/>
    <p:sldLayoutId id="2147484444" r:id="rId15"/>
    <p:sldLayoutId id="2147484445" r:id="rId16"/>
    <p:sldLayoutId id="2147484446" r:id="rId17"/>
    <p:sldLayoutId id="2147484447" r:id="rId18"/>
  </p:sldLayoutIdLst>
  <p:transition>
    <p:fade/>
  </p:transition>
  <p:timing>
    <p:tnLst>
      <p:par>
        <p:cTn id="1" dur="indefinite" restart="never" nodeType="tmRoot"/>
      </p:par>
    </p:tnLst>
  </p:timing>
  <p:txStyles>
    <p:titleStyle>
      <a:lvl1pPr algn="l" defTabSz="685648" rtl="0" eaLnBrk="1" latinLnBrk="0" hangingPunct="1">
        <a:lnSpc>
          <a:spcPct val="90000"/>
        </a:lnSpc>
        <a:spcBef>
          <a:spcPct val="0"/>
        </a:spcBef>
        <a:buNone/>
        <a:defRPr lang="en-US" sz="4125"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18" indent="-345218" algn="l" defTabSz="685648"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632" indent="-296414" algn="l" defTabSz="685648"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3996" indent="-302363" algn="l" defTabSz="685648"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503" indent="-259510" algn="l" defTabSz="685648"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5871" indent="-252367" algn="l" defTabSz="685648"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533" indent="-171412" algn="l" defTabSz="685648"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57" indent="-171412" algn="l" defTabSz="685648"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81" indent="-171412" algn="l" defTabSz="685648"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005" indent="-171412" algn="l" defTabSz="685648"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48" rtl="0" eaLnBrk="1" latinLnBrk="0" hangingPunct="1">
        <a:defRPr sz="1425" kern="1200">
          <a:solidFill>
            <a:schemeClr val="tx1"/>
          </a:solidFill>
          <a:latin typeface="+mn-lt"/>
          <a:ea typeface="+mn-ea"/>
          <a:cs typeface="+mn-cs"/>
        </a:defRPr>
      </a:lvl1pPr>
      <a:lvl2pPr marL="342825" algn="l" defTabSz="685648" rtl="0" eaLnBrk="1" latinLnBrk="0" hangingPunct="1">
        <a:defRPr sz="1425" kern="1200">
          <a:solidFill>
            <a:schemeClr val="tx1"/>
          </a:solidFill>
          <a:latin typeface="+mn-lt"/>
          <a:ea typeface="+mn-ea"/>
          <a:cs typeface="+mn-cs"/>
        </a:defRPr>
      </a:lvl2pPr>
      <a:lvl3pPr marL="685648" algn="l" defTabSz="685648" rtl="0" eaLnBrk="1" latinLnBrk="0" hangingPunct="1">
        <a:defRPr sz="1425" kern="1200">
          <a:solidFill>
            <a:schemeClr val="tx1"/>
          </a:solidFill>
          <a:latin typeface="+mn-lt"/>
          <a:ea typeface="+mn-ea"/>
          <a:cs typeface="+mn-cs"/>
        </a:defRPr>
      </a:lvl3pPr>
      <a:lvl4pPr marL="1028473" algn="l" defTabSz="685648" rtl="0" eaLnBrk="1" latinLnBrk="0" hangingPunct="1">
        <a:defRPr sz="1425" kern="1200">
          <a:solidFill>
            <a:schemeClr val="tx1"/>
          </a:solidFill>
          <a:latin typeface="+mn-lt"/>
          <a:ea typeface="+mn-ea"/>
          <a:cs typeface="+mn-cs"/>
        </a:defRPr>
      </a:lvl4pPr>
      <a:lvl5pPr marL="1371296" algn="l" defTabSz="685648" rtl="0" eaLnBrk="1" latinLnBrk="0" hangingPunct="1">
        <a:defRPr sz="1425" kern="1200">
          <a:solidFill>
            <a:schemeClr val="tx1"/>
          </a:solidFill>
          <a:latin typeface="+mn-lt"/>
          <a:ea typeface="+mn-ea"/>
          <a:cs typeface="+mn-cs"/>
        </a:defRPr>
      </a:lvl5pPr>
      <a:lvl6pPr marL="1714120" algn="l" defTabSz="685648" rtl="0" eaLnBrk="1" latinLnBrk="0" hangingPunct="1">
        <a:defRPr sz="1425" kern="1200">
          <a:solidFill>
            <a:schemeClr val="tx1"/>
          </a:solidFill>
          <a:latin typeface="+mn-lt"/>
          <a:ea typeface="+mn-ea"/>
          <a:cs typeface="+mn-cs"/>
        </a:defRPr>
      </a:lvl6pPr>
      <a:lvl7pPr marL="2056945" algn="l" defTabSz="685648" rtl="0" eaLnBrk="1" latinLnBrk="0" hangingPunct="1">
        <a:defRPr sz="1425" kern="1200">
          <a:solidFill>
            <a:schemeClr val="tx1"/>
          </a:solidFill>
          <a:latin typeface="+mn-lt"/>
          <a:ea typeface="+mn-ea"/>
          <a:cs typeface="+mn-cs"/>
        </a:defRPr>
      </a:lvl7pPr>
      <a:lvl8pPr marL="2399768" algn="l" defTabSz="685648" rtl="0" eaLnBrk="1" latinLnBrk="0" hangingPunct="1">
        <a:defRPr sz="1425" kern="1200">
          <a:solidFill>
            <a:schemeClr val="tx1"/>
          </a:solidFill>
          <a:latin typeface="+mn-lt"/>
          <a:ea typeface="+mn-ea"/>
          <a:cs typeface="+mn-cs"/>
        </a:defRPr>
      </a:lvl8pPr>
      <a:lvl9pPr marL="2742593" algn="l" defTabSz="685648" rtl="0" eaLnBrk="1" latinLnBrk="0" hangingPunct="1">
        <a:defRPr sz="1425"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1243808"/>
      </p:ext>
    </p:extLst>
  </p:cSld>
  <p:clrMap bg1="lt1" tx1="dk1" bg2="lt2" tx2="dk2" accent1="accent1" accent2="accent2" accent3="accent3" accent4="accent4" accent5="accent5" accent6="accent6" hlink="hlink" folHlink="folHlink"/>
  <p:sldLayoutIdLst>
    <p:sldLayoutId id="2147484450" r:id="rId1"/>
    <p:sldLayoutId id="2147484451" r:id="rId2"/>
    <p:sldLayoutId id="2147484452" r:id="rId3"/>
    <p:sldLayoutId id="2147484453" r:id="rId4"/>
    <p:sldLayoutId id="2147484454" r:id="rId5"/>
    <p:sldLayoutId id="2147484455" r:id="rId6"/>
    <p:sldLayoutId id="2147484456" r:id="rId7"/>
    <p:sldLayoutId id="2147484457" r:id="rId8"/>
    <p:sldLayoutId id="2147484458" r:id="rId9"/>
    <p:sldLayoutId id="2147484459" r:id="rId10"/>
    <p:sldLayoutId id="2147484460" r:id="rId11"/>
    <p:sldLayoutId id="2147484461" r:id="rId12"/>
    <p:sldLayoutId id="2147484462" r:id="rId13"/>
    <p:sldLayoutId id="2147484463" r:id="rId14"/>
    <p:sldLayoutId id="2147484464" r:id="rId15"/>
    <p:sldLayoutId id="2147484465" r:id="rId16"/>
    <p:sldLayoutId id="2147484466" r:id="rId17"/>
    <p:sldLayoutId id="2147484467" r:id="rId18"/>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9" cy="42575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7" y="1447804"/>
            <a:ext cx="8363937" cy="112530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5612814"/>
      </p:ext>
    </p:extLst>
  </p:cSld>
  <p:clrMap bg1="lt1" tx1="dk1" bg2="lt2" tx2="dk2" accent1="accent1" accent2="accent2" accent3="accent3" accent4="accent4" accent5="accent5" accent6="accent6" hlink="hlink" folHlink="folHlink"/>
  <p:sldLayoutIdLst>
    <p:sldLayoutId id="2147484469" r:id="rId1"/>
    <p:sldLayoutId id="2147484470" r:id="rId2"/>
    <p:sldLayoutId id="2147484471" r:id="rId3"/>
    <p:sldLayoutId id="2147484472" r:id="rId4"/>
    <p:sldLayoutId id="2147484473" r:id="rId5"/>
    <p:sldLayoutId id="2147484474" r:id="rId6"/>
    <p:sldLayoutId id="2147484475" r:id="rId7"/>
    <p:sldLayoutId id="2147484476" r:id="rId8"/>
    <p:sldLayoutId id="2147484477" r:id="rId9"/>
  </p:sldLayoutIdLst>
  <p:transition>
    <p:fade/>
  </p:transition>
  <p:txStyles>
    <p:titleStyle>
      <a:lvl1pPr algn="l" defTabSz="514274" rtl="0" eaLnBrk="1" latinLnBrk="0" hangingPunct="1">
        <a:lnSpc>
          <a:spcPct val="90000"/>
        </a:lnSpc>
        <a:spcBef>
          <a:spcPct val="0"/>
        </a:spcBef>
        <a:buNone/>
        <a:defRPr lang="en-US" sz="3074" b="0" kern="1200" cap="none" spc="-56"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194646" indent="-194646" algn="l" defTabSz="514274"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354470" indent="-159824" algn="l" defTabSz="514274" rtl="0" eaLnBrk="1" latinLnBrk="0" hangingPunct="1">
        <a:lnSpc>
          <a:spcPct val="90000"/>
        </a:lnSpc>
        <a:spcBef>
          <a:spcPct val="20000"/>
        </a:spcBef>
        <a:buSzPct val="90000"/>
        <a:buFont typeface="Arial" pitchFamily="34" charset="0"/>
        <a:buChar char="•"/>
        <a:tabLst>
          <a:tab pos="354470" algn="l"/>
        </a:tabLst>
        <a:defRPr sz="1575"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514294" indent="-159824" algn="l" defTabSz="514274" rtl="0" eaLnBrk="1" latinLnBrk="0" hangingPunct="1">
        <a:lnSpc>
          <a:spcPct val="90000"/>
        </a:lnSpc>
        <a:spcBef>
          <a:spcPct val="20000"/>
        </a:spcBef>
        <a:buSzPct val="90000"/>
        <a:buFont typeface="Arial" pitchFamily="34" charset="0"/>
        <a:buChar char="•"/>
        <a:defRPr sz="135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833943" indent="-125895" algn="l" defTabSz="514274" rtl="0" eaLnBrk="1" latinLnBrk="0" hangingPunct="1">
        <a:lnSpc>
          <a:spcPct val="90000"/>
        </a:lnSpc>
        <a:spcBef>
          <a:spcPct val="20000"/>
        </a:spcBef>
        <a:buSzPct val="90000"/>
        <a:buFont typeface="Arial" pitchFamily="34" charset="0"/>
        <a:buChar char="•"/>
        <a:tabLst>
          <a:tab pos="514294" algn="l"/>
        </a:tabLst>
        <a:defRPr sz="1125"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963410" indent="-129467" algn="l" defTabSz="514274" rtl="0" eaLnBrk="1" latinLnBrk="0" hangingPunct="1">
        <a:lnSpc>
          <a:spcPct val="90000"/>
        </a:lnSpc>
        <a:spcBef>
          <a:spcPct val="20000"/>
        </a:spcBef>
        <a:buSzPct val="90000"/>
        <a:buFont typeface="Arial" pitchFamily="34" charset="0"/>
        <a:buChar char="•"/>
        <a:defRPr sz="1125"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414253" indent="-128569" algn="l" defTabSz="514274"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389" indent="-128569" algn="l" defTabSz="514274"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527" indent="-128569" algn="l" defTabSz="514274"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664" indent="-128569" algn="l" defTabSz="514274"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274" rtl="0" eaLnBrk="1" latinLnBrk="0" hangingPunct="1">
        <a:defRPr sz="1050" kern="1200">
          <a:solidFill>
            <a:schemeClr val="tx1"/>
          </a:solidFill>
          <a:latin typeface="+mn-lt"/>
          <a:ea typeface="+mn-ea"/>
          <a:cs typeface="+mn-cs"/>
        </a:defRPr>
      </a:lvl1pPr>
      <a:lvl2pPr marL="257137" algn="l" defTabSz="514274" rtl="0" eaLnBrk="1" latinLnBrk="0" hangingPunct="1">
        <a:defRPr sz="1050" kern="1200">
          <a:solidFill>
            <a:schemeClr val="tx1"/>
          </a:solidFill>
          <a:latin typeface="+mn-lt"/>
          <a:ea typeface="+mn-ea"/>
          <a:cs typeface="+mn-cs"/>
        </a:defRPr>
      </a:lvl2pPr>
      <a:lvl3pPr marL="514274" algn="l" defTabSz="514274" rtl="0" eaLnBrk="1" latinLnBrk="0" hangingPunct="1">
        <a:defRPr sz="1050" kern="1200">
          <a:solidFill>
            <a:schemeClr val="tx1"/>
          </a:solidFill>
          <a:latin typeface="+mn-lt"/>
          <a:ea typeface="+mn-ea"/>
          <a:cs typeface="+mn-cs"/>
        </a:defRPr>
      </a:lvl3pPr>
      <a:lvl4pPr marL="771410" algn="l" defTabSz="514274" rtl="0" eaLnBrk="1" latinLnBrk="0" hangingPunct="1">
        <a:defRPr sz="1050" kern="1200">
          <a:solidFill>
            <a:schemeClr val="tx1"/>
          </a:solidFill>
          <a:latin typeface="+mn-lt"/>
          <a:ea typeface="+mn-ea"/>
          <a:cs typeface="+mn-cs"/>
        </a:defRPr>
      </a:lvl4pPr>
      <a:lvl5pPr marL="1028548" algn="l" defTabSz="514274" rtl="0" eaLnBrk="1" latinLnBrk="0" hangingPunct="1">
        <a:defRPr sz="1050" kern="1200">
          <a:solidFill>
            <a:schemeClr val="tx1"/>
          </a:solidFill>
          <a:latin typeface="+mn-lt"/>
          <a:ea typeface="+mn-ea"/>
          <a:cs typeface="+mn-cs"/>
        </a:defRPr>
      </a:lvl5pPr>
      <a:lvl6pPr marL="1285684" algn="l" defTabSz="514274" rtl="0" eaLnBrk="1" latinLnBrk="0" hangingPunct="1">
        <a:defRPr sz="1050" kern="1200">
          <a:solidFill>
            <a:schemeClr val="tx1"/>
          </a:solidFill>
          <a:latin typeface="+mn-lt"/>
          <a:ea typeface="+mn-ea"/>
          <a:cs typeface="+mn-cs"/>
        </a:defRPr>
      </a:lvl6pPr>
      <a:lvl7pPr marL="1542821" algn="l" defTabSz="514274" rtl="0" eaLnBrk="1" latinLnBrk="0" hangingPunct="1">
        <a:defRPr sz="1050" kern="1200">
          <a:solidFill>
            <a:schemeClr val="tx1"/>
          </a:solidFill>
          <a:latin typeface="+mn-lt"/>
          <a:ea typeface="+mn-ea"/>
          <a:cs typeface="+mn-cs"/>
        </a:defRPr>
      </a:lvl7pPr>
      <a:lvl8pPr marL="1799958" algn="l" defTabSz="514274" rtl="0" eaLnBrk="1" latinLnBrk="0" hangingPunct="1">
        <a:defRPr sz="1050" kern="1200">
          <a:solidFill>
            <a:schemeClr val="tx1"/>
          </a:solidFill>
          <a:latin typeface="+mn-lt"/>
          <a:ea typeface="+mn-ea"/>
          <a:cs typeface="+mn-cs"/>
        </a:defRPr>
      </a:lvl8pPr>
      <a:lvl9pPr marL="2057094" algn="l" defTabSz="514274" rtl="0" eaLnBrk="1" latinLnBrk="0" hangingPunct="1">
        <a:defRPr sz="10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7" y="228602"/>
            <a:ext cx="8363938" cy="571310"/>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390628" y="1447803"/>
            <a:ext cx="8366320" cy="149117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65050613"/>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Lst>
  <p:transition>
    <p:fade/>
  </p:transition>
  <p:timing>
    <p:tnLst>
      <p:par>
        <p:cTn id="1" dur="indefinite" restart="never" nodeType="tmRoot"/>
      </p:par>
    </p:tnLst>
  </p:timing>
  <p:txStyles>
    <p:titleStyle>
      <a:lvl1pPr algn="l" defTabSz="685744" rtl="0" eaLnBrk="1" latinLnBrk="0" hangingPunct="1">
        <a:lnSpc>
          <a:spcPct val="90000"/>
        </a:lnSpc>
        <a:spcBef>
          <a:spcPct val="0"/>
        </a:spcBef>
        <a:buNone/>
        <a:defRPr lang="en-US" sz="4125" b="0" kern="1200" cap="none" spc="-75" baseline="0" dirty="0" smtClean="0">
          <a:ln w="3175">
            <a:noFill/>
          </a:ln>
          <a:solidFill>
            <a:schemeClr val="tx1">
              <a:alpha val="99000"/>
            </a:schemeClr>
          </a:solidFill>
          <a:effectLst/>
          <a:latin typeface="+mj-lt"/>
          <a:ea typeface="+mn-ea"/>
          <a:cs typeface="Arial" charset="0"/>
        </a:defRPr>
      </a:lvl1pPr>
    </p:titleStyle>
    <p:bodyStyle>
      <a:lvl1pPr marL="254783" marR="0" indent="-254783" algn="l" defTabSz="685744"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1">
              <a:alpha val="99000"/>
            </a:schemeClr>
          </a:solidFill>
          <a:latin typeface="+mj-lt"/>
          <a:ea typeface="+mn-ea"/>
          <a:cs typeface="+mn-cs"/>
        </a:defRPr>
      </a:lvl1pPr>
      <a:lvl2pPr marL="429798" marR="0" indent="-175016" algn="l" defTabSz="685744"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1">
              <a:alpha val="99000"/>
            </a:schemeClr>
          </a:solidFill>
          <a:latin typeface="+mn-lt"/>
          <a:ea typeface="+mn-ea"/>
          <a:cs typeface="+mn-cs"/>
        </a:defRPr>
      </a:lvl2pPr>
      <a:lvl3pPr marL="598860" marR="0" indent="-169061" algn="l" defTabSz="685744" rtl="0" eaLnBrk="1" fontAlgn="auto" latinLnBrk="0" hangingPunct="1">
        <a:lnSpc>
          <a:spcPct val="90000"/>
        </a:lnSpc>
        <a:spcBef>
          <a:spcPct val="20000"/>
        </a:spcBef>
        <a:spcAft>
          <a:spcPts val="0"/>
        </a:spcAft>
        <a:buClrTx/>
        <a:buSzPct val="90000"/>
        <a:buFont typeface="Wingdings" pitchFamily="2" charset="2"/>
        <a:buChar char=""/>
        <a:tabLst>
          <a:tab pos="598860" algn="l"/>
        </a:tabLst>
        <a:defRPr sz="1800" kern="1200" spc="0" baseline="0">
          <a:solidFill>
            <a:schemeClr val="tx1">
              <a:alpha val="99000"/>
            </a:schemeClr>
          </a:solidFill>
          <a:latin typeface="+mn-lt"/>
          <a:ea typeface="+mn-ea"/>
          <a:cs typeface="+mn-cs"/>
        </a:defRPr>
      </a:lvl3pPr>
      <a:lvl4pPr marL="772684" marR="0" indent="-173824" algn="l" defTabSz="685744"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1">
              <a:alpha val="99000"/>
            </a:schemeClr>
          </a:solidFill>
          <a:latin typeface="+mn-lt"/>
          <a:ea typeface="+mn-ea"/>
          <a:cs typeface="+mn-cs"/>
        </a:defRPr>
      </a:lvl4pPr>
      <a:lvl5pPr marL="941745" marR="0" indent="-169061" algn="l" defTabSz="685744" rtl="0" eaLnBrk="1" fontAlgn="auto" latinLnBrk="0" hangingPunct="1">
        <a:lnSpc>
          <a:spcPct val="90000"/>
        </a:lnSpc>
        <a:spcBef>
          <a:spcPct val="20000"/>
        </a:spcBef>
        <a:spcAft>
          <a:spcPts val="0"/>
        </a:spcAft>
        <a:buClrTx/>
        <a:buSzPct val="90000"/>
        <a:buFont typeface="Wingdings" pitchFamily="2" charset="2"/>
        <a:buChar char=""/>
        <a:tabLst>
          <a:tab pos="941745" algn="l"/>
        </a:tabLst>
        <a:defRPr sz="1500" kern="1200" spc="0" baseline="0">
          <a:solidFill>
            <a:schemeClr val="tx1">
              <a:alpha val="99000"/>
            </a:schemeClr>
          </a:solidFill>
          <a:latin typeface="+mn-lt"/>
          <a:ea typeface="+mn-ea"/>
          <a:cs typeface="+mn-cs"/>
        </a:defRPr>
      </a:lvl5pPr>
      <a:lvl6pPr marL="1885796"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68"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40"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12"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44" rtl="0" eaLnBrk="1" latinLnBrk="0" hangingPunct="1">
        <a:defRPr sz="1425" kern="1200">
          <a:solidFill>
            <a:schemeClr val="tx1"/>
          </a:solidFill>
          <a:latin typeface="+mn-lt"/>
          <a:ea typeface="+mn-ea"/>
          <a:cs typeface="+mn-cs"/>
        </a:defRPr>
      </a:lvl1pPr>
      <a:lvl2pPr marL="342872" algn="l" defTabSz="685744" rtl="0" eaLnBrk="1" latinLnBrk="0" hangingPunct="1">
        <a:defRPr sz="1425" kern="1200">
          <a:solidFill>
            <a:schemeClr val="tx1"/>
          </a:solidFill>
          <a:latin typeface="+mn-lt"/>
          <a:ea typeface="+mn-ea"/>
          <a:cs typeface="+mn-cs"/>
        </a:defRPr>
      </a:lvl2pPr>
      <a:lvl3pPr marL="685744" algn="l" defTabSz="685744" rtl="0" eaLnBrk="1" latinLnBrk="0" hangingPunct="1">
        <a:defRPr sz="1425" kern="1200">
          <a:solidFill>
            <a:schemeClr val="tx1"/>
          </a:solidFill>
          <a:latin typeface="+mn-lt"/>
          <a:ea typeface="+mn-ea"/>
          <a:cs typeface="+mn-cs"/>
        </a:defRPr>
      </a:lvl3pPr>
      <a:lvl4pPr marL="1028616" algn="l" defTabSz="685744" rtl="0" eaLnBrk="1" latinLnBrk="0" hangingPunct="1">
        <a:defRPr sz="1425" kern="1200">
          <a:solidFill>
            <a:schemeClr val="tx1"/>
          </a:solidFill>
          <a:latin typeface="+mn-lt"/>
          <a:ea typeface="+mn-ea"/>
          <a:cs typeface="+mn-cs"/>
        </a:defRPr>
      </a:lvl4pPr>
      <a:lvl5pPr marL="1371488" algn="l" defTabSz="685744" rtl="0" eaLnBrk="1" latinLnBrk="0" hangingPunct="1">
        <a:defRPr sz="1425" kern="1200">
          <a:solidFill>
            <a:schemeClr val="tx1"/>
          </a:solidFill>
          <a:latin typeface="+mn-lt"/>
          <a:ea typeface="+mn-ea"/>
          <a:cs typeface="+mn-cs"/>
        </a:defRPr>
      </a:lvl5pPr>
      <a:lvl6pPr marL="1714360" algn="l" defTabSz="685744" rtl="0" eaLnBrk="1" latinLnBrk="0" hangingPunct="1">
        <a:defRPr sz="1425" kern="1200">
          <a:solidFill>
            <a:schemeClr val="tx1"/>
          </a:solidFill>
          <a:latin typeface="+mn-lt"/>
          <a:ea typeface="+mn-ea"/>
          <a:cs typeface="+mn-cs"/>
        </a:defRPr>
      </a:lvl6pPr>
      <a:lvl7pPr marL="2057232" algn="l" defTabSz="685744" rtl="0" eaLnBrk="1" latinLnBrk="0" hangingPunct="1">
        <a:defRPr sz="1425" kern="1200">
          <a:solidFill>
            <a:schemeClr val="tx1"/>
          </a:solidFill>
          <a:latin typeface="+mn-lt"/>
          <a:ea typeface="+mn-ea"/>
          <a:cs typeface="+mn-cs"/>
        </a:defRPr>
      </a:lvl7pPr>
      <a:lvl8pPr marL="2400104" algn="l" defTabSz="685744" rtl="0" eaLnBrk="1" latinLnBrk="0" hangingPunct="1">
        <a:defRPr sz="1425" kern="1200">
          <a:solidFill>
            <a:schemeClr val="tx1"/>
          </a:solidFill>
          <a:latin typeface="+mn-lt"/>
          <a:ea typeface="+mn-ea"/>
          <a:cs typeface="+mn-cs"/>
        </a:defRPr>
      </a:lvl8pPr>
      <a:lvl9pPr marL="2742976" algn="l" defTabSz="685744" rtl="0" eaLnBrk="1" latinLnBrk="0" hangingPunct="1">
        <a:defRPr sz="142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2393166"/>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1493633"/>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2353480"/>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1024034"/>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8506389"/>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7.xml"/></Relationships>
</file>

<file path=ppt/slides/_rels/slide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0526" y="2532836"/>
            <a:ext cx="7747050" cy="1019397"/>
          </a:xfrm>
        </p:spPr>
        <p:txBody>
          <a:bodyPr/>
          <a:lstStyle/>
          <a:p>
            <a:r>
              <a:rPr lang="en-US" dirty="0" smtClean="0"/>
              <a:t>Day 1 Wrap-Up</a:t>
            </a:r>
            <a:endParaRPr lang="en-US" dirty="0"/>
          </a:p>
        </p:txBody>
      </p:sp>
      <p:sp>
        <p:nvSpPr>
          <p:cNvPr id="2" name="Text Placeholder 1"/>
          <p:cNvSpPr>
            <a:spLocks noGrp="1"/>
          </p:cNvSpPr>
          <p:nvPr>
            <p:ph type="body" sz="quarter" idx="11"/>
          </p:nvPr>
        </p:nvSpPr>
        <p:spPr>
          <a:xfrm>
            <a:off x="390526" y="4504766"/>
            <a:ext cx="6764501" cy="553998"/>
          </a:xfrm>
        </p:spPr>
        <p:txBody>
          <a:bodyPr/>
          <a:lstStyle/>
          <a:p>
            <a:r>
              <a:rPr lang="en-US" b="1" dirty="0" smtClean="0"/>
              <a:t>Microsoft Research</a:t>
            </a:r>
          </a:p>
          <a:p>
            <a:r>
              <a:rPr lang="en-US" dirty="0" smtClean="0"/>
              <a:t>Windows Azure for Research Training</a:t>
            </a:r>
            <a:endParaRPr lang="en-US" dirty="0"/>
          </a:p>
        </p:txBody>
      </p:sp>
    </p:spTree>
    <p:extLst>
      <p:ext uri="{BB962C8B-B14F-4D97-AF65-F5344CB8AC3E}">
        <p14:creationId xmlns:p14="http://schemas.microsoft.com/office/powerpoint/2010/main" val="3009027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Day 1 </a:t>
            </a:r>
            <a:r>
              <a:rPr lang="en-US" dirty="0"/>
              <a:t>r</a:t>
            </a:r>
            <a:r>
              <a:rPr lang="en-US" dirty="0" smtClean="0"/>
              <a:t>ecap</a:t>
            </a:r>
            <a:endParaRPr lang="en-US" dirty="0"/>
          </a:p>
        </p:txBody>
      </p:sp>
      <p:sp>
        <p:nvSpPr>
          <p:cNvPr id="5" name="Text Placeholder 4"/>
          <p:cNvSpPr>
            <a:spLocks noGrp="1"/>
          </p:cNvSpPr>
          <p:nvPr>
            <p:ph type="body" sz="quarter" idx="11"/>
          </p:nvPr>
        </p:nvSpPr>
        <p:spPr>
          <a:xfrm>
            <a:off x="2758944" y="2496227"/>
            <a:ext cx="5208984" cy="2603790"/>
          </a:xfrm>
        </p:spPr>
        <p:txBody>
          <a:bodyPr/>
          <a:lstStyle/>
          <a:p>
            <a:pPr lvl="0">
              <a:buFont typeface="Arial" panose="020B0604020202020204" pitchFamily="34" charset="0"/>
              <a:buChar char="•"/>
            </a:pPr>
            <a:r>
              <a:rPr lang="en-US" sz="2400" dirty="0"/>
              <a:t>Windows Azure Overview</a:t>
            </a:r>
          </a:p>
          <a:p>
            <a:pPr lvl="0">
              <a:buFont typeface="Arial" panose="020B0604020202020204" pitchFamily="34" charset="0"/>
              <a:buChar char="•"/>
            </a:pPr>
            <a:r>
              <a:rPr lang="en-US" sz="2400" dirty="0"/>
              <a:t>Windows Azure Websites </a:t>
            </a:r>
          </a:p>
          <a:p>
            <a:pPr lvl="0">
              <a:buFont typeface="Arial" panose="020B0604020202020204" pitchFamily="34" charset="0"/>
              <a:buChar char="•"/>
            </a:pPr>
            <a:r>
              <a:rPr lang="en-US" sz="2400" dirty="0"/>
              <a:t>Windows Azure VMs </a:t>
            </a:r>
          </a:p>
          <a:p>
            <a:pPr lvl="0">
              <a:buFont typeface="Arial" panose="020B0604020202020204" pitchFamily="34" charset="0"/>
              <a:buChar char="•"/>
            </a:pPr>
            <a:r>
              <a:rPr lang="en-US" sz="2400" dirty="0"/>
              <a:t>Windows Azure Storage </a:t>
            </a:r>
          </a:p>
          <a:p>
            <a:pPr lvl="0">
              <a:buFont typeface="Arial" panose="020B0604020202020204" pitchFamily="34" charset="0"/>
              <a:buChar char="•"/>
            </a:pPr>
            <a:r>
              <a:rPr lang="en-US" sz="2400" dirty="0"/>
              <a:t>Windows Azure Cloud Services </a:t>
            </a:r>
          </a:p>
        </p:txBody>
      </p:sp>
    </p:spTree>
    <p:extLst>
      <p:ext uri="{BB962C8B-B14F-4D97-AF65-F5344CB8AC3E}">
        <p14:creationId xmlns:p14="http://schemas.microsoft.com/office/powerpoint/2010/main" val="63999189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Day 2 agenda</a:t>
            </a:r>
            <a:endParaRPr lang="en-US" dirty="0"/>
          </a:p>
        </p:txBody>
      </p:sp>
      <p:sp>
        <p:nvSpPr>
          <p:cNvPr id="5" name="Text Placeholder 4"/>
          <p:cNvSpPr>
            <a:spLocks noGrp="1"/>
          </p:cNvSpPr>
          <p:nvPr>
            <p:ph type="body" sz="quarter" idx="11"/>
          </p:nvPr>
        </p:nvSpPr>
        <p:spPr>
          <a:xfrm>
            <a:off x="2606544" y="1969637"/>
            <a:ext cx="6037923" cy="3859518"/>
          </a:xfrm>
        </p:spPr>
        <p:txBody>
          <a:bodyPr/>
          <a:lstStyle/>
          <a:p>
            <a:pPr lvl="0">
              <a:buFont typeface="Arial" panose="020B0604020202020204" pitchFamily="34" charset="0"/>
              <a:buChar char="•"/>
            </a:pPr>
            <a:r>
              <a:rPr lang="en-US" sz="2100" dirty="0"/>
              <a:t>Windows Azure – Scenarios and Patterns</a:t>
            </a:r>
          </a:p>
          <a:p>
            <a:pPr lvl="0">
              <a:buFont typeface="Arial" panose="020B0604020202020204" pitchFamily="34" charset="0"/>
              <a:buChar char="•"/>
            </a:pPr>
            <a:r>
              <a:rPr lang="en-US" sz="2100" dirty="0"/>
              <a:t>Windows Azure – High Performance and Scale-Out Computing </a:t>
            </a:r>
          </a:p>
          <a:p>
            <a:pPr lvl="0">
              <a:buFont typeface="Arial" panose="020B0604020202020204" pitchFamily="34" charset="0"/>
              <a:buChar char="•"/>
            </a:pPr>
            <a:r>
              <a:rPr lang="en-US" sz="2100" dirty="0"/>
              <a:t>Windows Azure – Data Analytics (2 parts)</a:t>
            </a:r>
          </a:p>
          <a:p>
            <a:pPr lvl="0">
              <a:buFont typeface="Arial" panose="020B0604020202020204" pitchFamily="34" charset="0"/>
              <a:buChar char="•"/>
            </a:pPr>
            <a:r>
              <a:rPr lang="en-US" sz="2100" dirty="0"/>
              <a:t>Windows Azure – Interactive Devices</a:t>
            </a:r>
          </a:p>
          <a:p>
            <a:pPr marL="2381" indent="0"/>
            <a:endParaRPr lang="en-US" sz="1800" dirty="0"/>
          </a:p>
          <a:p>
            <a:pPr lvl="0"/>
            <a:r>
              <a:rPr lang="en-US" sz="1800" dirty="0"/>
              <a:t>Wrap-up and summary</a:t>
            </a:r>
          </a:p>
          <a:p>
            <a:r>
              <a:rPr lang="en-US" sz="1800" dirty="0"/>
              <a:t>Way forward and next steps</a:t>
            </a:r>
          </a:p>
          <a:p>
            <a:endParaRPr lang="en-US" sz="1800" dirty="0"/>
          </a:p>
        </p:txBody>
      </p:sp>
    </p:spTree>
    <p:extLst>
      <p:ext uri="{BB962C8B-B14F-4D97-AF65-F5344CB8AC3E}">
        <p14:creationId xmlns:p14="http://schemas.microsoft.com/office/powerpoint/2010/main" val="118277158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Preparing your VMs for tomorrow</a:t>
            </a:r>
            <a:endParaRPr lang="en-US" dirty="0"/>
          </a:p>
        </p:txBody>
      </p:sp>
      <p:pic>
        <p:nvPicPr>
          <p:cNvPr id="4" name="Picture 3"/>
          <p:cNvPicPr>
            <a:picLocks noChangeAspect="1"/>
          </p:cNvPicPr>
          <p:nvPr/>
        </p:nvPicPr>
        <p:blipFill>
          <a:blip r:embed="rId2"/>
          <a:stretch>
            <a:fillRect/>
          </a:stretch>
        </p:blipFill>
        <p:spPr>
          <a:xfrm>
            <a:off x="2607619" y="2343619"/>
            <a:ext cx="6145754" cy="3411006"/>
          </a:xfrm>
          <a:prstGeom prst="rect">
            <a:avLst/>
          </a:prstGeom>
        </p:spPr>
      </p:pic>
      <p:sp>
        <p:nvSpPr>
          <p:cNvPr id="5" name="TextBox 4"/>
          <p:cNvSpPr txBox="1"/>
          <p:nvPr/>
        </p:nvSpPr>
        <p:spPr>
          <a:xfrm>
            <a:off x="756638" y="1651086"/>
            <a:ext cx="7825284" cy="332399"/>
          </a:xfrm>
          <a:prstGeom prst="rect">
            <a:avLst/>
          </a:prstGeom>
          <a:noFill/>
        </p:spPr>
        <p:txBody>
          <a:bodyPr wrap="none" lIns="0" tIns="0" rIns="0" bIns="0" rtlCol="0">
            <a:spAutoFit/>
          </a:bodyPr>
          <a:lstStyle/>
          <a:p>
            <a:pPr>
              <a:lnSpc>
                <a:spcPct val="90000"/>
              </a:lnSpc>
              <a:spcBef>
                <a:spcPct val="20000"/>
              </a:spcBef>
              <a:buSzPct val="80000"/>
            </a:pPr>
            <a:r>
              <a:rPr lang="en-US" sz="2400" b="1" dirty="0">
                <a:gradFill>
                  <a:gsLst>
                    <a:gs pos="0">
                      <a:srgbClr val="292929">
                        <a:lumMod val="90000"/>
                        <a:lumOff val="10000"/>
                      </a:srgbClr>
                    </a:gs>
                    <a:gs pos="86000">
                      <a:srgbClr val="292929">
                        <a:lumMod val="90000"/>
                        <a:lumOff val="10000"/>
                      </a:srgbClr>
                    </a:gs>
                  </a:gsLst>
                  <a:lin ang="5400000" scaled="0"/>
                </a:gradFill>
              </a:rPr>
              <a:t>Turn off </a:t>
            </a:r>
            <a:r>
              <a:rPr lang="en-US" sz="2400" dirty="0">
                <a:gradFill>
                  <a:gsLst>
                    <a:gs pos="0">
                      <a:srgbClr val="292929">
                        <a:lumMod val="90000"/>
                        <a:lumOff val="10000"/>
                      </a:srgbClr>
                    </a:gs>
                    <a:gs pos="86000">
                      <a:srgbClr val="292929">
                        <a:lumMod val="90000"/>
                        <a:lumOff val="10000"/>
                      </a:srgbClr>
                    </a:gs>
                  </a:gsLst>
                  <a:lin ang="5400000" scaled="0"/>
                </a:gradFill>
              </a:rPr>
              <a:t>Windows VM, </a:t>
            </a:r>
            <a:r>
              <a:rPr lang="en-US" sz="2400" b="1" dirty="0">
                <a:gradFill>
                  <a:gsLst>
                    <a:gs pos="0">
                      <a:srgbClr val="292929">
                        <a:lumMod val="90000"/>
                        <a:lumOff val="10000"/>
                      </a:srgbClr>
                    </a:gs>
                    <a:gs pos="86000">
                      <a:srgbClr val="292929">
                        <a:lumMod val="90000"/>
                        <a:lumOff val="10000"/>
                      </a:srgbClr>
                    </a:gs>
                  </a:gsLst>
                  <a:lin ang="5400000" scaled="0"/>
                </a:gradFill>
              </a:rPr>
              <a:t>Configure</a:t>
            </a:r>
            <a:r>
              <a:rPr lang="en-US" sz="2400" dirty="0">
                <a:gradFill>
                  <a:gsLst>
                    <a:gs pos="0">
                      <a:srgbClr val="292929">
                        <a:lumMod val="90000"/>
                        <a:lumOff val="10000"/>
                      </a:srgbClr>
                    </a:gs>
                    <a:gs pos="86000">
                      <a:srgbClr val="292929">
                        <a:lumMod val="90000"/>
                        <a:lumOff val="10000"/>
                      </a:srgbClr>
                    </a:gs>
                  </a:gsLst>
                  <a:lin ang="5400000" scaled="0"/>
                </a:gradFill>
              </a:rPr>
              <a:t> Linux VM to use </a:t>
            </a:r>
            <a:r>
              <a:rPr lang="en-US" sz="2400" dirty="0">
                <a:solidFill>
                  <a:srgbClr val="FF0000"/>
                </a:solidFill>
              </a:rPr>
              <a:t>1</a:t>
            </a:r>
            <a:r>
              <a:rPr lang="en-US" sz="2400" dirty="0">
                <a:gradFill>
                  <a:gsLst>
                    <a:gs pos="0">
                      <a:srgbClr val="292929">
                        <a:lumMod val="90000"/>
                        <a:lumOff val="10000"/>
                      </a:srgbClr>
                    </a:gs>
                    <a:gs pos="86000">
                      <a:srgbClr val="292929">
                        <a:lumMod val="90000"/>
                        <a:lumOff val="10000"/>
                      </a:srgbClr>
                    </a:gs>
                  </a:gsLst>
                  <a:lin ang="5400000" scaled="0"/>
                </a:gradFill>
              </a:rPr>
              <a:t> core</a:t>
            </a:r>
          </a:p>
        </p:txBody>
      </p:sp>
    </p:spTree>
    <p:extLst>
      <p:ext uri="{BB962C8B-B14F-4D97-AF65-F5344CB8AC3E}">
        <p14:creationId xmlns:p14="http://schemas.microsoft.com/office/powerpoint/2010/main" val="334086354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Questions?</a:t>
            </a:r>
            <a:endParaRPr lang="en-US" dirty="0"/>
          </a:p>
        </p:txBody>
      </p:sp>
    </p:spTree>
    <p:extLst>
      <p:ext uri="{BB962C8B-B14F-4D97-AF65-F5344CB8AC3E}">
        <p14:creationId xmlns:p14="http://schemas.microsoft.com/office/powerpoint/2010/main" val="312380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1293388" y="3234143"/>
            <a:ext cx="1827366" cy="389720"/>
            <a:chOff x="4846638" y="3441700"/>
            <a:chExt cx="5910262" cy="1260475"/>
          </a:xfrm>
        </p:grpSpPr>
        <p:sp>
          <p:nvSpPr>
            <p:cNvPr id="6"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41" tIns="33621" rIns="67241" bIns="33621" numCol="1" anchor="t" anchorCtr="0" compatLnSpc="1">
              <a:prstTxWarp prst="textNoShape">
                <a:avLst/>
              </a:prstTxWarp>
            </a:bodyPr>
            <a:lstStyle/>
            <a:p>
              <a:endParaRPr lang="en-US" sz="1765" dirty="0"/>
            </a:p>
          </p:txBody>
        </p:sp>
        <p:sp>
          <p:nvSpPr>
            <p:cNvPr id="7"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41" tIns="33621" rIns="67241" bIns="33621" numCol="1" anchor="t" anchorCtr="0" compatLnSpc="1">
              <a:prstTxWarp prst="textNoShape">
                <a:avLst/>
              </a:prstTxWarp>
            </a:bodyPr>
            <a:lstStyle/>
            <a:p>
              <a:endParaRPr lang="en-US" sz="1765" dirty="0"/>
            </a:p>
          </p:txBody>
        </p:sp>
        <p:sp>
          <p:nvSpPr>
            <p:cNvPr id="8"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41" tIns="33621" rIns="67241" bIns="33621" numCol="1" anchor="t" anchorCtr="0" compatLnSpc="1">
              <a:prstTxWarp prst="textNoShape">
                <a:avLst/>
              </a:prstTxWarp>
            </a:bodyPr>
            <a:lstStyle/>
            <a:p>
              <a:endParaRPr lang="en-US" sz="1765" dirty="0"/>
            </a:p>
          </p:txBody>
        </p:sp>
        <p:sp>
          <p:nvSpPr>
            <p:cNvPr id="9"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41" tIns="33621" rIns="67241" bIns="33621" numCol="1" anchor="t" anchorCtr="0" compatLnSpc="1">
              <a:prstTxWarp prst="textNoShape">
                <a:avLst/>
              </a:prstTxWarp>
            </a:bodyPr>
            <a:lstStyle/>
            <a:p>
              <a:endParaRPr lang="en-US" sz="1765" dirty="0"/>
            </a:p>
          </p:txBody>
        </p:sp>
        <p:sp>
          <p:nvSpPr>
            <p:cNvPr id="10"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41" tIns="33621" rIns="67241" bIns="33621" numCol="1" anchor="t" anchorCtr="0" compatLnSpc="1">
              <a:prstTxWarp prst="textNoShape">
                <a:avLst/>
              </a:prstTxWarp>
            </a:bodyPr>
            <a:lstStyle/>
            <a:p>
              <a:endParaRPr lang="en-US" sz="1765" dirty="0"/>
            </a:p>
          </p:txBody>
        </p:sp>
      </p:grpSp>
      <p:sp>
        <p:nvSpPr>
          <p:cNvPr id="3" name="Text Box 3"/>
          <p:cNvSpPr txBox="1">
            <a:spLocks noChangeArrowheads="1"/>
          </p:cNvSpPr>
          <p:nvPr/>
        </p:nvSpPr>
        <p:spPr bwMode="blackWhite">
          <a:xfrm>
            <a:off x="1145470" y="3875254"/>
            <a:ext cx="6695357" cy="540439"/>
          </a:xfrm>
          <a:prstGeom prst="rect">
            <a:avLst/>
          </a:prstGeom>
          <a:noFill/>
          <a:ln w="12700">
            <a:noFill/>
            <a:miter lim="800000"/>
            <a:headEnd type="none" w="sm" len="sm"/>
            <a:tailEnd type="none" w="sm" len="sm"/>
          </a:ln>
          <a:effectLst/>
        </p:spPr>
        <p:txBody>
          <a:bodyPr vert="horz" wrap="square" lIns="134483" tIns="107586" rIns="134483" bIns="107586" numCol="1" anchor="t" anchorCtr="0" compatLnSpc="1">
            <a:prstTxWarp prst="textNoShape">
              <a:avLst/>
            </a:prstTxWarp>
            <a:spAutoFit/>
          </a:bodyPr>
          <a:lstStyle/>
          <a:p>
            <a:pPr defTabSz="685583" eaLnBrk="0" hangingPunct="0"/>
            <a:r>
              <a:rPr lang="en-US" sz="525" dirty="0">
                <a:gradFill>
                  <a:gsLst>
                    <a:gs pos="0">
                      <a:schemeClr val="tx1"/>
                    </a:gs>
                    <a:gs pos="100000">
                      <a:schemeClr val="tx1"/>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685583" eaLnBrk="0" hangingPunct="0"/>
            <a:r>
              <a:rPr lang="en-US" sz="525"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86545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xreqUNUF9U.Oh5Csgny7U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gcCj_ouZTEiiA9idPOMaLQ"/>
</p:tagLst>
</file>

<file path=ppt/theme/_rels/theme10.xml.rels><?xml version="1.0" encoding="UTF-8" standalone="yes"?>
<Relationships xmlns="http://schemas.openxmlformats.org/package/2006/relationships"><Relationship Id="rId1" Type="http://schemas.openxmlformats.org/officeDocument/2006/relationships/image" Target="../media/image14.png"/></Relationships>
</file>

<file path=ppt/theme/_rels/theme11.xml.rels><?xml version="1.0" encoding="UTF-8" standalone="yes"?>
<Relationships xmlns="http://schemas.openxmlformats.org/package/2006/relationships"><Relationship Id="rId1" Type="http://schemas.openxmlformats.org/officeDocument/2006/relationships/image" Target="../media/image14.png"/></Relationships>
</file>

<file path=ppt/theme/_rels/theme16.xml.rels><?xml version="1.0" encoding="UTF-8" standalone="yes"?>
<Relationships xmlns="http://schemas.openxmlformats.org/package/2006/relationships"><Relationship Id="rId1" Type="http://schemas.openxmlformats.org/officeDocument/2006/relationships/image" Target="../media/image14.png"/></Relationships>
</file>

<file path=ppt/theme/_rels/theme17.xml.rels><?xml version="1.0" encoding="UTF-8" standalone="yes"?>
<Relationships xmlns="http://schemas.openxmlformats.org/package/2006/relationships"><Relationship Id="rId1" Type="http://schemas.openxmlformats.org/officeDocument/2006/relationships/image" Target="../media/image14.png"/></Relationships>
</file>

<file path=ppt/theme/_rels/theme18.xml.rels><?xml version="1.0" encoding="UTF-8" standalone="yes"?>
<Relationships xmlns="http://schemas.openxmlformats.org/package/2006/relationships"><Relationship Id="rId1" Type="http://schemas.openxmlformats.org/officeDocument/2006/relationships/image" Target="../media/image14.png"/></Relationships>
</file>

<file path=ppt/theme/_rels/theme19.xml.rels><?xml version="1.0" encoding="UTF-8" standalone="yes"?>
<Relationships xmlns="http://schemas.openxmlformats.org/package/2006/relationships"><Relationship Id="rId1" Type="http://schemas.openxmlformats.org/officeDocument/2006/relationships/image" Target="../media/image14.png"/></Relationships>
</file>

<file path=ppt/theme/_rels/theme20.xml.rels><?xml version="1.0" encoding="UTF-8" standalone="yes"?>
<Relationships xmlns="http://schemas.openxmlformats.org/package/2006/relationships"><Relationship Id="rId1" Type="http://schemas.openxmlformats.org/officeDocument/2006/relationships/image" Target="../media/image14.png"/></Relationships>
</file>

<file path=ppt/theme/_rels/theme21.xml.rels><?xml version="1.0" encoding="UTF-8" standalone="yes"?>
<Relationships xmlns="http://schemas.openxmlformats.org/package/2006/relationships"><Relationship Id="rId1" Type="http://schemas.openxmlformats.org/officeDocument/2006/relationships/image" Target="../media/image14.png"/></Relationships>
</file>

<file path=ppt/theme/_rels/theme22.xml.rels><?xml version="1.0" encoding="UTF-8" standalone="yes"?>
<Relationships xmlns="http://schemas.openxmlformats.org/package/2006/relationships"><Relationship Id="rId1" Type="http://schemas.openxmlformats.org/officeDocument/2006/relationships/image" Target="../media/image14.png"/></Relationships>
</file>

<file path=ppt/theme/_rels/theme23.xml.rels><?xml version="1.0" encoding="UTF-8" standalone="yes"?>
<Relationships xmlns="http://schemas.openxmlformats.org/package/2006/relationships"><Relationship Id="rId1" Type="http://schemas.openxmlformats.org/officeDocument/2006/relationships/image" Target="../media/image14.png"/></Relationships>
</file>

<file path=ppt/theme/_rels/theme24.xml.rels><?xml version="1.0" encoding="UTF-8" standalone="yes"?>
<Relationships xmlns="http://schemas.openxmlformats.org/package/2006/relationships"><Relationship Id="rId1" Type="http://schemas.openxmlformats.org/officeDocument/2006/relationships/image" Target="../media/image14.png"/></Relationships>
</file>

<file path=ppt/theme/_rels/theme25.xml.rels><?xml version="1.0" encoding="UTF-8" standalone="yes"?>
<Relationships xmlns="http://schemas.openxmlformats.org/package/2006/relationships"><Relationship Id="rId1" Type="http://schemas.openxmlformats.org/officeDocument/2006/relationships/image" Target="../media/image14.png"/></Relationships>
</file>

<file path=ppt/theme/_rels/theme26.xml.rels><?xml version="1.0" encoding="UTF-8" standalone="yes"?>
<Relationships xmlns="http://schemas.openxmlformats.org/package/2006/relationships"><Relationship Id="rId1" Type="http://schemas.openxmlformats.org/officeDocument/2006/relationships/image" Target="../media/image14.png"/></Relationships>
</file>

<file path=ppt/theme/_rels/theme28.xml.rels><?xml version="1.0" encoding="UTF-8" standalone="yes"?>
<Relationships xmlns="http://schemas.openxmlformats.org/package/2006/relationships"><Relationship Id="rId1" Type="http://schemas.openxmlformats.org/officeDocument/2006/relationships/image" Target="../media/image14.png"/></Relationships>
</file>

<file path=ppt/theme/_rels/theme29.xml.rels><?xml version="1.0" encoding="UTF-8" standalone="yes"?>
<Relationships xmlns="http://schemas.openxmlformats.org/package/2006/relationships"><Relationship Id="rId1" Type="http://schemas.openxmlformats.org/officeDocument/2006/relationships/image" Target="../media/image14.png"/></Relationships>
</file>

<file path=ppt/theme/_rels/theme30.xml.rels><?xml version="1.0" encoding="UTF-8" standalone="yes"?>
<Relationships xmlns="http://schemas.openxmlformats.org/package/2006/relationships"><Relationship Id="rId1" Type="http://schemas.openxmlformats.org/officeDocument/2006/relationships/image" Target="../media/image14.png"/></Relationships>
</file>

<file path=ppt/theme/_rels/theme31.xml.rels><?xml version="1.0" encoding="UTF-8" standalone="yes"?>
<Relationships xmlns="http://schemas.openxmlformats.org/package/2006/relationships"><Relationship Id="rId1" Type="http://schemas.openxmlformats.org/officeDocument/2006/relationships/image" Target="../media/image14.png"/></Relationships>
</file>

<file path=ppt/theme/_rels/theme32.xml.rels><?xml version="1.0" encoding="UTF-8" standalone="yes"?>
<Relationships xmlns="http://schemas.openxmlformats.org/package/2006/relationships"><Relationship Id="rId1" Type="http://schemas.openxmlformats.org/officeDocument/2006/relationships/image" Target="../media/image14.png"/></Relationships>
</file>

<file path=ppt/theme/_rels/theme33.xml.rels><?xml version="1.0" encoding="UTF-8" standalone="yes"?>
<Relationships xmlns="http://schemas.openxmlformats.org/package/2006/relationships"><Relationship Id="rId1" Type="http://schemas.openxmlformats.org/officeDocument/2006/relationships/image" Target="../media/image14.png"/></Relationships>
</file>

<file path=ppt/theme/_rels/theme34.xml.rels><?xml version="1.0" encoding="UTF-8" standalone="yes"?>
<Relationships xmlns="http://schemas.openxmlformats.org/package/2006/relationships"><Relationship Id="rId1" Type="http://schemas.openxmlformats.org/officeDocument/2006/relationships/image" Target="../media/image14.png"/></Relationships>
</file>

<file path=ppt/theme/_rels/theme35.xml.rels><?xml version="1.0" encoding="UTF-8" standalone="yes"?>
<Relationships xmlns="http://schemas.openxmlformats.org/package/2006/relationships"><Relationship Id="rId1" Type="http://schemas.openxmlformats.org/officeDocument/2006/relationships/image" Target="../media/image14.png"/></Relationships>
</file>

<file path=ppt/theme/_rels/theme37.xml.rels><?xml version="1.0" encoding="UTF-8" standalone="yes"?>
<Relationships xmlns="http://schemas.openxmlformats.org/package/2006/relationships"><Relationship Id="rId1" Type="http://schemas.openxmlformats.org/officeDocument/2006/relationships/image" Target="../media/image14.png"/></Relationships>
</file>

<file path=ppt/theme/_rels/theme38.xml.rels><?xml version="1.0" encoding="UTF-8" standalone="yes"?>
<Relationships xmlns="http://schemas.openxmlformats.org/package/2006/relationships"><Relationship Id="rId1" Type="http://schemas.openxmlformats.org/officeDocument/2006/relationships/image" Target="../media/image14.png"/></Relationships>
</file>

<file path=ppt/theme/_rels/theme5.xml.rels><?xml version="1.0" encoding="UTF-8" standalone="yes"?>
<Relationships xmlns="http://schemas.openxmlformats.org/package/2006/relationships"><Relationship Id="rId1" Type="http://schemas.openxmlformats.org/officeDocument/2006/relationships/image" Target="../media/image14.png"/></Relationships>
</file>

<file path=ppt/theme/_rels/theme6.xml.rels><?xml version="1.0" encoding="UTF-8" standalone="yes"?>
<Relationships xmlns="http://schemas.openxmlformats.org/package/2006/relationships"><Relationship Id="rId1" Type="http://schemas.openxmlformats.org/officeDocument/2006/relationships/image" Target="../media/image14.png"/></Relationships>
</file>

<file path=ppt/theme/_rels/theme7.xml.rels><?xml version="1.0" encoding="UTF-8" standalone="yes"?>
<Relationships xmlns="http://schemas.openxmlformats.org/package/2006/relationships"><Relationship Id="rId1" Type="http://schemas.openxmlformats.org/officeDocument/2006/relationships/image" Target="../media/image14.png"/></Relationships>
</file>

<file path=ppt/theme/_rels/theme8.xml.rels><?xml version="1.0" encoding="UTF-8" standalone="yes"?>
<Relationships xmlns="http://schemas.openxmlformats.org/package/2006/relationships"><Relationship Id="rId1" Type="http://schemas.openxmlformats.org/officeDocument/2006/relationships/image" Target="../media/image14.png"/></Relationships>
</file>

<file path=ppt/theme/_rels/theme9.xml.rels><?xml version="1.0" encoding="UTF-8" standalone="yes"?>
<Relationships xmlns="http://schemas.openxmlformats.org/package/2006/relationships"><Relationship Id="rId1" Type="http://schemas.openxmlformats.org/officeDocument/2006/relationships/image" Target="../media/image14.png"/></Relationships>
</file>

<file path=ppt/theme/theme1.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6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2.xml><?xml version="1.0" encoding="utf-8"?>
<a:theme xmlns:a="http://schemas.openxmlformats.org/drawingml/2006/main" name="3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3.xml><?xml version="1.0" encoding="utf-8"?>
<a:theme xmlns:a="http://schemas.openxmlformats.org/drawingml/2006/main" name="4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4.xml><?xml version="1.0" encoding="utf-8"?>
<a:theme xmlns:a="http://schemas.openxmlformats.org/drawingml/2006/main" name="5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5.xml><?xml version="1.0" encoding="utf-8"?>
<a:theme xmlns:a="http://schemas.openxmlformats.org/drawingml/2006/main" name="6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6.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7.xml><?xml version="1.0" encoding="utf-8"?>
<a:theme xmlns:a="http://schemas.openxmlformats.org/drawingml/2006/main" name="7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8.xml><?xml version="1.0" encoding="utf-8"?>
<a:theme xmlns:a="http://schemas.openxmlformats.org/drawingml/2006/main" name="WindowsAzureTemplate16x9">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9.xml><?xml version="1.0" encoding="utf-8"?>
<a:theme xmlns:a="http://schemas.openxmlformats.org/drawingml/2006/main" name="8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1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20.xml><?xml version="1.0" encoding="utf-8"?>
<a:theme xmlns:a="http://schemas.openxmlformats.org/drawingml/2006/main" name="9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1.xml><?xml version="1.0" encoding="utf-8"?>
<a:theme xmlns:a="http://schemas.openxmlformats.org/drawingml/2006/main" name="1_WindowsAzureTemplate16x9">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2.xml><?xml version="1.0" encoding="utf-8"?>
<a:theme xmlns:a="http://schemas.openxmlformats.org/drawingml/2006/main" name="10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3.xml><?xml version="1.0" encoding="utf-8"?>
<a:theme xmlns:a="http://schemas.openxmlformats.org/drawingml/2006/main" name="2_WindowsAzureTemplate16x9">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4.xml><?xml version="1.0" encoding="utf-8"?>
<a:theme xmlns:a="http://schemas.openxmlformats.org/drawingml/2006/main" name="1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5.xml><?xml version="1.0" encoding="utf-8"?>
<a:theme xmlns:a="http://schemas.openxmlformats.org/drawingml/2006/main" name="1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6.xml><?xml version="1.0" encoding="utf-8"?>
<a:theme xmlns:a="http://schemas.openxmlformats.org/drawingml/2006/main" name="1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7.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28.xml><?xml version="1.0" encoding="utf-8"?>
<a:theme xmlns:a="http://schemas.openxmlformats.org/drawingml/2006/main" name="1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9.xml><?xml version="1.0" encoding="utf-8"?>
<a:theme xmlns:a="http://schemas.openxmlformats.org/drawingml/2006/main" name="1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xml><?xml version="1.0" encoding="utf-8"?>
<a:theme xmlns:a="http://schemas.openxmlformats.org/drawingml/2006/main" name="1_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0.xml><?xml version="1.0" encoding="utf-8"?>
<a:theme xmlns:a="http://schemas.openxmlformats.org/drawingml/2006/main" name="16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1.xml><?xml version="1.0" encoding="utf-8"?>
<a:theme xmlns:a="http://schemas.openxmlformats.org/drawingml/2006/main" name="17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2.xml><?xml version="1.0" encoding="utf-8"?>
<a:theme xmlns:a="http://schemas.openxmlformats.org/drawingml/2006/main" name="18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3.xml><?xml version="1.0" encoding="utf-8"?>
<a:theme xmlns:a="http://schemas.openxmlformats.org/drawingml/2006/main" name="2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4.xml><?xml version="1.0" encoding="utf-8"?>
<a:theme xmlns:a="http://schemas.openxmlformats.org/drawingml/2006/main" name="19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5.xml><?xml version="1.0" encoding="utf-8"?>
<a:theme xmlns:a="http://schemas.openxmlformats.org/drawingml/2006/main" name="20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ts val="200"/>
          </a:spcBef>
          <a:spcAft>
            <a:spcPct val="0"/>
          </a:spcAft>
          <a:defRPr sz="2800" dirty="0" smtClean="0">
            <a:ln>
              <a:solidFill>
                <a:schemeClr val="bg1">
                  <a:alpha val="0"/>
                </a:schemeClr>
              </a:solidFill>
            </a:ln>
            <a:solidFill>
              <a:schemeClr val="bg1"/>
            </a:soli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6.xml><?xml version="1.0" encoding="utf-8"?>
<a:theme xmlns:a="http://schemas.openxmlformats.org/drawingml/2006/main" name="7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7.xml><?xml version="1.0" encoding="utf-8"?>
<a:theme xmlns:a="http://schemas.openxmlformats.org/drawingml/2006/main" name="2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8.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9.xml><?xml version="1.0" encoding="utf-8"?>
<a:theme xmlns:a="http://schemas.openxmlformats.org/drawingml/2006/main" name="Metro_Template_Light_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2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otalTime>431</TotalTime>
  <Words>425</Words>
  <Application>Microsoft Office PowerPoint</Application>
  <PresentationFormat>全屏显示(4:3)</PresentationFormat>
  <Paragraphs>48</Paragraphs>
  <Slides>6</Slides>
  <Notes>5</Notes>
  <HiddenSlides>0</HiddenSlides>
  <MMClips>0</MMClips>
  <ScaleCrop>false</ScaleCrop>
  <HeadingPairs>
    <vt:vector size="8" baseType="variant">
      <vt:variant>
        <vt:lpstr>已用的字体</vt:lpstr>
      </vt:variant>
      <vt:variant>
        <vt:i4>6</vt:i4>
      </vt:variant>
      <vt:variant>
        <vt:lpstr>主题</vt:lpstr>
      </vt:variant>
      <vt:variant>
        <vt:i4>39</vt:i4>
      </vt:variant>
      <vt:variant>
        <vt:lpstr>嵌入 OLE 服务器</vt:lpstr>
      </vt:variant>
      <vt:variant>
        <vt:i4>1</vt:i4>
      </vt:variant>
      <vt:variant>
        <vt:lpstr>幻灯片标题</vt:lpstr>
      </vt:variant>
      <vt:variant>
        <vt:i4>6</vt:i4>
      </vt:variant>
    </vt:vector>
  </HeadingPairs>
  <TitlesOfParts>
    <vt:vector size="52" baseType="lpstr">
      <vt:lpstr>Arial</vt:lpstr>
      <vt:lpstr>Calibri</vt:lpstr>
      <vt:lpstr>Consolas</vt:lpstr>
      <vt:lpstr>Segoe UI</vt:lpstr>
      <vt:lpstr>Segoe UI Light</vt:lpstr>
      <vt:lpstr>Wingdings</vt:lpstr>
      <vt:lpstr>Windows_Azure_DevCamp_16x9_Template - FINAL2</vt:lpstr>
      <vt:lpstr>1_Windows_Azure_DevCamp_16x9_Template - FINAL2</vt:lpstr>
      <vt:lpstr>1_Accent Color Transition Slides</vt:lpstr>
      <vt:lpstr>2_Windows_Azure_DevCamp_16x9_Template - FINAL2</vt:lpstr>
      <vt:lpstr>MS1444_Windows Azure Template 16x9_r08b</vt:lpstr>
      <vt:lpstr>1_MS1444_Windows Azure Template 16x9_r08b</vt:lpstr>
      <vt:lpstr>2_MS1444_Windows Azure Template 16x9_r08b</vt:lpstr>
      <vt:lpstr>3_MS1444_Windows Azure Template 16x9_r08b</vt:lpstr>
      <vt:lpstr>4_MS1444_Windows Azure Template 16x9_r08b</vt:lpstr>
      <vt:lpstr>5_MS1444_Windows Azure Template 16x9_r08b</vt:lpstr>
      <vt:lpstr>6_MS1444_Windows Azure Template 16x9_r08b</vt:lpstr>
      <vt:lpstr>3_Windows_Azure_DevCamp_16x9_Template - FINAL2</vt:lpstr>
      <vt:lpstr>4_Windows_Azure_DevCamp_16x9_Template - FINAL2</vt:lpstr>
      <vt:lpstr>5_Windows_Azure_DevCamp_16x9_Template - FINAL2</vt:lpstr>
      <vt:lpstr>6_Windows_Azure_DevCamp_16x9_Template - FINAL2</vt:lpstr>
      <vt:lpstr>MS1444_Windows Azure Template 16x9_r08a</vt:lpstr>
      <vt:lpstr>7_MS1444_Windows Azure Template 16x9_r08b</vt:lpstr>
      <vt:lpstr>WindowsAzureTemplate16x9</vt:lpstr>
      <vt:lpstr>8_MS1444_Windows Azure Template 16x9_r08b</vt:lpstr>
      <vt:lpstr>9_MS1444_Windows Azure Template 16x9_r08b</vt:lpstr>
      <vt:lpstr>1_WindowsAzureTemplate16x9</vt:lpstr>
      <vt:lpstr>10_MS1444_Windows Azure Template 16x9_r08b</vt:lpstr>
      <vt:lpstr>2_WindowsAzureTemplate16x9</vt:lpstr>
      <vt:lpstr>11_MS1444_Windows Azure Template 16x9_r08b</vt:lpstr>
      <vt:lpstr>12_MS1444_Windows Azure Template 16x9_r08b</vt:lpstr>
      <vt:lpstr>13_MS1444_Windows Azure Template 16x9_r08b</vt:lpstr>
      <vt:lpstr>White with Consolas font for code slides</vt:lpstr>
      <vt:lpstr>14_MS1444_Windows Azure Template 16x9_r08b</vt:lpstr>
      <vt:lpstr>15_MS1444_Windows Azure Template 16x9_r08b</vt:lpstr>
      <vt:lpstr>16_MS1444_Windows Azure Template 16x9_r08b</vt:lpstr>
      <vt:lpstr>17_MS1444_Windows Azure Template 16x9_r08b</vt:lpstr>
      <vt:lpstr>18_MS1444_Windows Azure Template 16x9_r08b</vt:lpstr>
      <vt:lpstr>2_MS1444_Windows Azure Template 16x9_r08a</vt:lpstr>
      <vt:lpstr>19_MS1444_Windows Azure Template 16x9_r08b</vt:lpstr>
      <vt:lpstr>20_MS1444_Windows Azure Template 16x9_r08b</vt:lpstr>
      <vt:lpstr>7_Windows_Azure_DevCamp_16x9_Template - FINAL2</vt:lpstr>
      <vt:lpstr>21_MS1444_Windows Azure Template 16x9_r08b</vt:lpstr>
      <vt:lpstr>1_MS1444_Windows Azure Template 16x9_r08a</vt:lpstr>
      <vt:lpstr>Metro_Template_Light_16x9</vt:lpstr>
      <vt:lpstr>think-cell Slide</vt:lpstr>
      <vt:lpstr>Day 1 Wrap-Up</vt:lpstr>
      <vt:lpstr>Day 1 recap</vt:lpstr>
      <vt:lpstr>Day 2 agenda</vt:lpstr>
      <vt:lpstr>Preparing your VMs for tomorrow</vt:lpstr>
      <vt:lpstr>Questions?</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Storage</dc:title>
  <dc:creator>Richard Conway</dc:creator>
  <cp:lastModifiedBy>Yin Lu</cp:lastModifiedBy>
  <cp:revision>35</cp:revision>
  <dcterms:created xsi:type="dcterms:W3CDTF">2013-08-21T10:51:45Z</dcterms:created>
  <dcterms:modified xsi:type="dcterms:W3CDTF">2014-03-11T05:16:01Z</dcterms:modified>
</cp:coreProperties>
</file>